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5"/>
  </p:notesMasterIdLst>
  <p:handoutMasterIdLst>
    <p:handoutMasterId r:id="rId46"/>
  </p:handoutMasterIdLst>
  <p:sldIdLst>
    <p:sldId id="256" r:id="rId3"/>
    <p:sldId id="292" r:id="rId4"/>
    <p:sldId id="320" r:id="rId5"/>
    <p:sldId id="352" r:id="rId6"/>
    <p:sldId id="400" r:id="rId7"/>
    <p:sldId id="475" r:id="rId8"/>
    <p:sldId id="476" r:id="rId9"/>
    <p:sldId id="361" r:id="rId10"/>
    <p:sldId id="478" r:id="rId11"/>
    <p:sldId id="479" r:id="rId12"/>
    <p:sldId id="480" r:id="rId13"/>
    <p:sldId id="481" r:id="rId14"/>
    <p:sldId id="477" r:id="rId15"/>
    <p:sldId id="354" r:id="rId16"/>
    <p:sldId id="451" r:id="rId17"/>
    <p:sldId id="482" r:id="rId18"/>
    <p:sldId id="442" r:id="rId19"/>
    <p:sldId id="483" r:id="rId20"/>
    <p:sldId id="484" r:id="rId21"/>
    <p:sldId id="485" r:id="rId22"/>
    <p:sldId id="465" r:id="rId23"/>
    <p:sldId id="397" r:id="rId24"/>
    <p:sldId id="462" r:id="rId25"/>
    <p:sldId id="403" r:id="rId26"/>
    <p:sldId id="402" r:id="rId27"/>
    <p:sldId id="441" r:id="rId28"/>
    <p:sldId id="440" r:id="rId29"/>
    <p:sldId id="447" r:id="rId30"/>
    <p:sldId id="486" r:id="rId31"/>
    <p:sldId id="448" r:id="rId32"/>
    <p:sldId id="507" r:id="rId33"/>
    <p:sldId id="508" r:id="rId34"/>
    <p:sldId id="509" r:id="rId35"/>
    <p:sldId id="510" r:id="rId36"/>
    <p:sldId id="511" r:id="rId37"/>
    <p:sldId id="514" r:id="rId38"/>
    <p:sldId id="517" r:id="rId39"/>
    <p:sldId id="519" r:id="rId40"/>
    <p:sldId id="520" r:id="rId41"/>
    <p:sldId id="463" r:id="rId42"/>
    <p:sldId id="521" r:id="rId43"/>
    <p:sldId id="261" r:id="rId44"/>
  </p:sldIdLst>
  <p:sldSz cx="12192000" cy="6858000"/>
  <p:notesSz cx="6858000" cy="9144000"/>
  <p:embeddedFontLst>
    <p:embeddedFont>
      <p:font typeface="等线" pitchFamily="2" charset="-122"/>
      <p:regular r:id="rId47"/>
      <p:bold r:id="rId48"/>
    </p:embeddedFont>
    <p:embeddedFont>
      <p:font typeface="Arial Unicode MS" pitchFamily="34" charset="-122"/>
      <p:regular r:id="rId49"/>
    </p:embeddedFont>
    <p:embeddedFont>
      <p:font typeface="Calibri" pitchFamily="34" charset="0"/>
      <p:regular r:id="rId50"/>
      <p:bold r:id="rId51"/>
      <p:italic r:id="rId52"/>
      <p:boldItalic r:id="rId53"/>
    </p:embeddedFont>
    <p:embeddedFont>
      <p:font typeface="华文中宋" pitchFamily="2" charset="-122"/>
      <p:regular r:id="rId54"/>
    </p:embeddedFont>
    <p:embeddedFont>
      <p:font typeface="微软雅黑" pitchFamily="34" charset="-122"/>
      <p:regular r:id="rId55"/>
      <p:bold r:id="rId56"/>
    </p:embeddedFont>
    <p:embeddedFont>
      <p:font typeface="汉仪中宋简" charset="-122"/>
      <p:regular r:id="rId57"/>
    </p:embeddedFont>
    <p:embeddedFont>
      <p:font typeface="Gulim" pitchFamily="34" charset="-127"/>
      <p:regular r:id="rId58"/>
    </p:embeddedFont>
    <p:embeddedFont>
      <p:font typeface="WPS-Bullets" charset="0"/>
      <p:regular r:id="rId5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185"/>
        <p:guide orient="horz" pos="4187"/>
        <p:guide orient="horz" pos="632"/>
        <p:guide orient="horz" pos="768"/>
        <p:guide orient="horz" pos="3889"/>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8.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font" Target="fonts/font12.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font" Target="fonts/font11.fntdata"/><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59" Type="http://schemas.openxmlformats.org/officeDocument/2006/relationships/font" Target="fonts/font1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140115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3868550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tags" Target="../tags/tag56.xml"/><Relationship Id="rId7" Type="http://schemas.openxmlformats.org/officeDocument/2006/relationships/slideLayout" Target="../slideLayouts/slideLayout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2.xml"/><Relationship Id="rId7" Type="http://schemas.openxmlformats.org/officeDocument/2006/relationships/slideLayout" Target="../slideLayouts/slideLayout5.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68.xml"/><Relationship Id="rId7" Type="http://schemas.openxmlformats.org/officeDocument/2006/relationships/slideLayout" Target="../slideLayouts/slideLayout5.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s/_rels/slide13.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slideLayout" Target="../slideLayouts/slideLayout3.xml"/><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 Type="http://schemas.openxmlformats.org/officeDocument/2006/relationships/tags" Target="../tags/tag73.xml"/><Relationship Id="rId16" Type="http://schemas.openxmlformats.org/officeDocument/2006/relationships/tags" Target="../tags/tag87.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5" Type="http://schemas.openxmlformats.org/officeDocument/2006/relationships/tags" Target="../tags/tag76.xml"/><Relationship Id="rId15" Type="http://schemas.openxmlformats.org/officeDocument/2006/relationships/tags" Target="../tags/tag86.xml"/><Relationship Id="rId10" Type="http://schemas.openxmlformats.org/officeDocument/2006/relationships/tags" Target="../tags/tag81.xml"/><Relationship Id="rId19" Type="http://schemas.openxmlformats.org/officeDocument/2006/relationships/image" Target="../media/image12.png"/><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91.xml"/><Relationship Id="rId7"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s>
</file>

<file path=ppt/slides/_rels/slide16.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tags" Target="../tags/tag112.xml"/><Relationship Id="rId26" Type="http://schemas.openxmlformats.org/officeDocument/2006/relationships/tags" Target="../tags/tag120.xml"/><Relationship Id="rId3" Type="http://schemas.openxmlformats.org/officeDocument/2006/relationships/tags" Target="../tags/tag97.xml"/><Relationship Id="rId21" Type="http://schemas.openxmlformats.org/officeDocument/2006/relationships/tags" Target="../tags/tag115.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tags" Target="../tags/tag119.xml"/><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tags" Target="../tags/tag114.xml"/><Relationship Id="rId29" Type="http://schemas.openxmlformats.org/officeDocument/2006/relationships/slideLayout" Target="../slideLayouts/slideLayout3.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tags" Target="../tags/tag118.xml"/><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tags" Target="../tags/tag117.xml"/><Relationship Id="rId28" Type="http://schemas.openxmlformats.org/officeDocument/2006/relationships/tags" Target="../tags/tag122.xml"/><Relationship Id="rId10" Type="http://schemas.openxmlformats.org/officeDocument/2006/relationships/tags" Target="../tags/tag104.xml"/><Relationship Id="rId19" Type="http://schemas.openxmlformats.org/officeDocument/2006/relationships/tags" Target="../tags/tag113.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tags" Target="../tags/tag116.xml"/><Relationship Id="rId27" Type="http://schemas.openxmlformats.org/officeDocument/2006/relationships/tags" Target="../tags/tag121.xml"/></Relationships>
</file>

<file path=ppt/slides/_rels/slide17.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slideLayout" Target="../slideLayouts/slideLayout8.xml"/><Relationship Id="rId4" Type="http://schemas.openxmlformats.org/officeDocument/2006/relationships/tags" Target="../tags/tag126.xml"/></Relationships>
</file>

<file path=ppt/slides/_rels/slide18.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5" Type="http://schemas.openxmlformats.org/officeDocument/2006/relationships/image" Target="../media/image15.png"/><Relationship Id="rId4"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3" Type="http://schemas.openxmlformats.org/officeDocument/2006/relationships/tags" Target="../tags/tag132.xml"/><Relationship Id="rId21" Type="http://schemas.openxmlformats.org/officeDocument/2006/relationships/image" Target="../media/image16.png"/><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slideLayout" Target="../slideLayouts/slideLayout3.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19" Type="http://schemas.openxmlformats.org/officeDocument/2006/relationships/tags" Target="../tags/tag148.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151.xml"/><Relationship Id="rId7" Type="http://schemas.openxmlformats.org/officeDocument/2006/relationships/slideLayout" Target="../slideLayouts/slideLayout14.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s>
</file>

<file path=ppt/slides/_rels/slide21.xml.rels><?xml version="1.0" encoding="UTF-8" standalone="yes"?>
<Relationships xmlns="http://schemas.openxmlformats.org/package/2006/relationships"><Relationship Id="rId8" Type="http://schemas.openxmlformats.org/officeDocument/2006/relationships/tags" Target="../tags/tag162.xml"/><Relationship Id="rId3" Type="http://schemas.openxmlformats.org/officeDocument/2006/relationships/tags" Target="../tags/tag157.xml"/><Relationship Id="rId7" Type="http://schemas.openxmlformats.org/officeDocument/2006/relationships/tags" Target="../tags/tag161.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image" Target="../media/image5.jpeg"/><Relationship Id="rId5" Type="http://schemas.openxmlformats.org/officeDocument/2006/relationships/tags" Target="../tags/tag159.xml"/><Relationship Id="rId10" Type="http://schemas.openxmlformats.org/officeDocument/2006/relationships/slideLayout" Target="../slideLayouts/slideLayout3.xml"/><Relationship Id="rId4" Type="http://schemas.openxmlformats.org/officeDocument/2006/relationships/tags" Target="../tags/tag158.xml"/><Relationship Id="rId9" Type="http://schemas.openxmlformats.org/officeDocument/2006/relationships/tags" Target="../tags/tag163.xml"/></Relationships>
</file>

<file path=ppt/slides/_rels/slide22.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tags" Target="../tags/tag176.xml"/><Relationship Id="rId18" Type="http://schemas.openxmlformats.org/officeDocument/2006/relationships/tags" Target="../tags/tag181.xml"/><Relationship Id="rId3" Type="http://schemas.openxmlformats.org/officeDocument/2006/relationships/tags" Target="../tags/tag166.xml"/><Relationship Id="rId21" Type="http://schemas.openxmlformats.org/officeDocument/2006/relationships/slideLayout" Target="../slideLayouts/slideLayout3.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tags" Target="../tags/tag180.xml"/><Relationship Id="rId2" Type="http://schemas.openxmlformats.org/officeDocument/2006/relationships/tags" Target="../tags/tag165.xml"/><Relationship Id="rId16" Type="http://schemas.openxmlformats.org/officeDocument/2006/relationships/tags" Target="../tags/tag179.xml"/><Relationship Id="rId20" Type="http://schemas.openxmlformats.org/officeDocument/2006/relationships/tags" Target="../tags/tag183.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5" Type="http://schemas.openxmlformats.org/officeDocument/2006/relationships/tags" Target="../tags/tag168.xml"/><Relationship Id="rId15" Type="http://schemas.openxmlformats.org/officeDocument/2006/relationships/tags" Target="../tags/tag178.xml"/><Relationship Id="rId10" Type="http://schemas.openxmlformats.org/officeDocument/2006/relationships/tags" Target="../tags/tag173.xml"/><Relationship Id="rId19" Type="http://schemas.openxmlformats.org/officeDocument/2006/relationships/tags" Target="../tags/tag182.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86.xml"/><Relationship Id="rId7" Type="http://schemas.openxmlformats.org/officeDocument/2006/relationships/slideLayout" Target="../slideLayouts/slideLayout3.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s>
</file>

<file path=ppt/slides/_rels/slide24.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slideLayout" Target="../slideLayouts/slideLayout3.xml"/><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tags" Target="../tags/tag201.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tags" Target="../tags/tag200.xml"/><Relationship Id="rId5" Type="http://schemas.openxmlformats.org/officeDocument/2006/relationships/tags" Target="../tags/tag194.xml"/><Relationship Id="rId10" Type="http://schemas.openxmlformats.org/officeDocument/2006/relationships/tags" Target="../tags/tag199.xml"/><Relationship Id="rId4" Type="http://schemas.openxmlformats.org/officeDocument/2006/relationships/tags" Target="../tags/tag193.xml"/><Relationship Id="rId9" Type="http://schemas.openxmlformats.org/officeDocument/2006/relationships/tags" Target="../tags/tag198.xml"/></Relationships>
</file>

<file path=ppt/slides/_rels/slide25.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20.png"/><Relationship Id="rId4"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tags" Target="../tags/tag212.xml"/><Relationship Id="rId3" Type="http://schemas.openxmlformats.org/officeDocument/2006/relationships/tags" Target="../tags/tag207.xml"/><Relationship Id="rId7" Type="http://schemas.openxmlformats.org/officeDocument/2006/relationships/tags" Target="../tags/tag211.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5" Type="http://schemas.openxmlformats.org/officeDocument/2006/relationships/tags" Target="../tags/tag209.xml"/><Relationship Id="rId10" Type="http://schemas.openxmlformats.org/officeDocument/2006/relationships/image" Target="../media/image21.png"/><Relationship Id="rId4" Type="http://schemas.openxmlformats.org/officeDocument/2006/relationships/tags" Target="../tags/tag208.xml"/><Relationship Id="rId9"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14.xml"/><Relationship Id="rId1" Type="http://schemas.openxmlformats.org/officeDocument/2006/relationships/tags" Target="../tags/tag213.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image" Target="../media/image23.png"/><Relationship Id="rId5" Type="http://schemas.openxmlformats.org/officeDocument/2006/relationships/slideLayout" Target="../slideLayouts/slideLayout3.xml"/><Relationship Id="rId4" Type="http://schemas.openxmlformats.org/officeDocument/2006/relationships/tags" Target="../tags/tag218.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xml"/><Relationship Id="rId1" Type="http://schemas.openxmlformats.org/officeDocument/2006/relationships/tags" Target="../tags/tag2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17" Type="http://schemas.openxmlformats.org/officeDocument/2006/relationships/image" Target="../media/image25.png"/><Relationship Id="rId2" Type="http://schemas.openxmlformats.org/officeDocument/2006/relationships/tags" Target="../tags/tag221.xml"/><Relationship Id="rId16" Type="http://schemas.openxmlformats.org/officeDocument/2006/relationships/slideLayout" Target="../slideLayouts/slideLayout5.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tags" Target="../tags/tag234.xml"/><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s>
</file>

<file path=ppt/slides/_rels/slide32.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tags" Target="../tags/tag247.xml"/><Relationship Id="rId18" Type="http://schemas.openxmlformats.org/officeDocument/2006/relationships/tags" Target="../tags/tag252.xm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tags" Target="../tags/tag246.xml"/><Relationship Id="rId17" Type="http://schemas.openxmlformats.org/officeDocument/2006/relationships/tags" Target="../tags/tag251.xml"/><Relationship Id="rId2" Type="http://schemas.openxmlformats.org/officeDocument/2006/relationships/tags" Target="../tags/tag236.xml"/><Relationship Id="rId16" Type="http://schemas.openxmlformats.org/officeDocument/2006/relationships/tags" Target="../tags/tag250.xml"/><Relationship Id="rId20" Type="http://schemas.openxmlformats.org/officeDocument/2006/relationships/image" Target="../media/image26.png"/><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tags" Target="../tags/tag245.xml"/><Relationship Id="rId5" Type="http://schemas.openxmlformats.org/officeDocument/2006/relationships/tags" Target="../tags/tag239.xml"/><Relationship Id="rId15" Type="http://schemas.openxmlformats.org/officeDocument/2006/relationships/tags" Target="../tags/tag249.xml"/><Relationship Id="rId10" Type="http://schemas.openxmlformats.org/officeDocument/2006/relationships/tags" Target="../tags/tag244.xml"/><Relationship Id="rId19" Type="http://schemas.openxmlformats.org/officeDocument/2006/relationships/slideLayout" Target="../slideLayouts/slideLayout14.xml"/><Relationship Id="rId4" Type="http://schemas.openxmlformats.org/officeDocument/2006/relationships/tags" Target="../tags/tag238.xml"/><Relationship Id="rId9" Type="http://schemas.openxmlformats.org/officeDocument/2006/relationships/tags" Target="../tags/tag243.xml"/><Relationship Id="rId14" Type="http://schemas.openxmlformats.org/officeDocument/2006/relationships/tags" Target="../tags/tag248.xml"/></Relationships>
</file>

<file path=ppt/slides/_rels/slide33.xml.rels><?xml version="1.0" encoding="UTF-8" standalone="yes"?>
<Relationships xmlns="http://schemas.openxmlformats.org/package/2006/relationships"><Relationship Id="rId8" Type="http://schemas.openxmlformats.org/officeDocument/2006/relationships/tags" Target="../tags/tag260.xml"/><Relationship Id="rId13" Type="http://schemas.openxmlformats.org/officeDocument/2006/relationships/tags" Target="../tags/tag265.xml"/><Relationship Id="rId18" Type="http://schemas.openxmlformats.org/officeDocument/2006/relationships/tags" Target="../tags/tag270.xml"/><Relationship Id="rId3" Type="http://schemas.openxmlformats.org/officeDocument/2006/relationships/tags" Target="../tags/tag255.xml"/><Relationship Id="rId7" Type="http://schemas.openxmlformats.org/officeDocument/2006/relationships/tags" Target="../tags/tag259.xml"/><Relationship Id="rId12" Type="http://schemas.openxmlformats.org/officeDocument/2006/relationships/tags" Target="../tags/tag264.xml"/><Relationship Id="rId17" Type="http://schemas.openxmlformats.org/officeDocument/2006/relationships/tags" Target="../tags/tag269.xml"/><Relationship Id="rId2" Type="http://schemas.openxmlformats.org/officeDocument/2006/relationships/tags" Target="../tags/tag254.xml"/><Relationship Id="rId16" Type="http://schemas.openxmlformats.org/officeDocument/2006/relationships/tags" Target="../tags/tag268.xml"/><Relationship Id="rId20" Type="http://schemas.openxmlformats.org/officeDocument/2006/relationships/image" Target="../media/image27.png"/><Relationship Id="rId1" Type="http://schemas.openxmlformats.org/officeDocument/2006/relationships/tags" Target="../tags/tag253.xml"/><Relationship Id="rId6" Type="http://schemas.openxmlformats.org/officeDocument/2006/relationships/tags" Target="../tags/tag258.xml"/><Relationship Id="rId11" Type="http://schemas.openxmlformats.org/officeDocument/2006/relationships/tags" Target="../tags/tag263.xml"/><Relationship Id="rId5" Type="http://schemas.openxmlformats.org/officeDocument/2006/relationships/tags" Target="../tags/tag257.xml"/><Relationship Id="rId15" Type="http://schemas.openxmlformats.org/officeDocument/2006/relationships/tags" Target="../tags/tag267.xml"/><Relationship Id="rId10" Type="http://schemas.openxmlformats.org/officeDocument/2006/relationships/tags" Target="../tags/tag262.xml"/><Relationship Id="rId19" Type="http://schemas.openxmlformats.org/officeDocument/2006/relationships/slideLayout" Target="../slideLayouts/slideLayout14.xml"/><Relationship Id="rId4" Type="http://schemas.openxmlformats.org/officeDocument/2006/relationships/tags" Target="../tags/tag256.xml"/><Relationship Id="rId9" Type="http://schemas.openxmlformats.org/officeDocument/2006/relationships/tags" Target="../tags/tag261.xml"/><Relationship Id="rId14" Type="http://schemas.openxmlformats.org/officeDocument/2006/relationships/tags" Target="../tags/tag266.xml"/></Relationships>
</file>

<file path=ppt/slides/_rels/slide34.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18" Type="http://schemas.openxmlformats.org/officeDocument/2006/relationships/tags" Target="../tags/tag288.xml"/><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tags" Target="../tags/tag287.xml"/><Relationship Id="rId2" Type="http://schemas.openxmlformats.org/officeDocument/2006/relationships/tags" Target="../tags/tag272.xml"/><Relationship Id="rId16" Type="http://schemas.openxmlformats.org/officeDocument/2006/relationships/tags" Target="../tags/tag286.xml"/><Relationship Id="rId20" Type="http://schemas.openxmlformats.org/officeDocument/2006/relationships/image" Target="../media/image28.jpeg"/><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tags" Target="../tags/tag285.xml"/><Relationship Id="rId10" Type="http://schemas.openxmlformats.org/officeDocument/2006/relationships/tags" Target="../tags/tag280.xml"/><Relationship Id="rId19" Type="http://schemas.openxmlformats.org/officeDocument/2006/relationships/slideLayout" Target="../slideLayouts/slideLayout14.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s>
</file>

<file path=ppt/slides/_rels/slide35.xml.rels><?xml version="1.0" encoding="UTF-8" standalone="yes"?>
<Relationships xmlns="http://schemas.openxmlformats.org/package/2006/relationships"><Relationship Id="rId8" Type="http://schemas.openxmlformats.org/officeDocument/2006/relationships/tags" Target="../tags/tag296.xml"/><Relationship Id="rId3" Type="http://schemas.openxmlformats.org/officeDocument/2006/relationships/tags" Target="../tags/tag291.xml"/><Relationship Id="rId7" Type="http://schemas.openxmlformats.org/officeDocument/2006/relationships/tags" Target="../tags/tag295.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image" Target="../media/image5.jpeg"/><Relationship Id="rId5" Type="http://schemas.openxmlformats.org/officeDocument/2006/relationships/tags" Target="../tags/tag293.xml"/><Relationship Id="rId10" Type="http://schemas.openxmlformats.org/officeDocument/2006/relationships/slideLayout" Target="../slideLayouts/slideLayout3.xml"/><Relationship Id="rId4" Type="http://schemas.openxmlformats.org/officeDocument/2006/relationships/tags" Target="../tags/tag292.xml"/><Relationship Id="rId9" Type="http://schemas.openxmlformats.org/officeDocument/2006/relationships/tags" Target="../tags/tag297.xml"/></Relationships>
</file>

<file path=ppt/slides/_rels/slide3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300.xml"/><Relationship Id="rId7" Type="http://schemas.openxmlformats.org/officeDocument/2006/relationships/slideLayout" Target="../slideLayouts/slideLayout14.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s>
</file>

<file path=ppt/slides/_rels/slide37.xml.rels><?xml version="1.0" encoding="UTF-8" standalone="yes"?>
<Relationships xmlns="http://schemas.openxmlformats.org/package/2006/relationships"><Relationship Id="rId3" Type="http://schemas.openxmlformats.org/officeDocument/2006/relationships/tags" Target="../tags/tag306.xml"/><Relationship Id="rId7" Type="http://schemas.openxmlformats.org/officeDocument/2006/relationships/slideLayout" Target="../slideLayouts/slideLayout14.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s>
</file>

<file path=ppt/slides/_rels/slide38.xml.rels><?xml version="1.0" encoding="UTF-8" standalone="yes"?>
<Relationships xmlns="http://schemas.openxmlformats.org/package/2006/relationships"><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image" Target="../media/image30.jpeg"/><Relationship Id="rId5" Type="http://schemas.openxmlformats.org/officeDocument/2006/relationships/slideLayout" Target="../slideLayouts/slideLayout14.xml"/><Relationship Id="rId4" Type="http://schemas.openxmlformats.org/officeDocument/2006/relationships/tags" Target="../tags/tag3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5.jpeg"/><Relationship Id="rId5" Type="http://schemas.openxmlformats.org/officeDocument/2006/relationships/tags" Target="../tags/tag29.xml"/><Relationship Id="rId10" Type="http://schemas.openxmlformats.org/officeDocument/2006/relationships/slideLayout" Target="../slideLayouts/slideLayout3.xml"/><Relationship Id="rId4" Type="http://schemas.openxmlformats.org/officeDocument/2006/relationships/tags" Target="../tags/tag28.xml"/><Relationship Id="rId9" Type="http://schemas.openxmlformats.org/officeDocument/2006/relationships/tags" Target="../tags/tag33.xml"/></Relationships>
</file>

<file path=ppt/slides/_rels/slide40.xml.rels><?xml version="1.0" encoding="UTF-8" standalone="yes"?>
<Relationships xmlns="http://schemas.openxmlformats.org/package/2006/relationships"><Relationship Id="rId8" Type="http://schemas.openxmlformats.org/officeDocument/2006/relationships/tags" Target="../tags/tag321.xml"/><Relationship Id="rId13" Type="http://schemas.openxmlformats.org/officeDocument/2006/relationships/tags" Target="../tags/tag326.xml"/><Relationship Id="rId18" Type="http://schemas.openxmlformats.org/officeDocument/2006/relationships/image" Target="../media/image32.png"/><Relationship Id="rId3" Type="http://schemas.openxmlformats.org/officeDocument/2006/relationships/tags" Target="../tags/tag316.xml"/><Relationship Id="rId7" Type="http://schemas.openxmlformats.org/officeDocument/2006/relationships/tags" Target="../tags/tag320.xml"/><Relationship Id="rId12" Type="http://schemas.openxmlformats.org/officeDocument/2006/relationships/tags" Target="../tags/tag325.xml"/><Relationship Id="rId17" Type="http://schemas.openxmlformats.org/officeDocument/2006/relationships/image" Target="../media/image31.png"/><Relationship Id="rId2" Type="http://schemas.openxmlformats.org/officeDocument/2006/relationships/tags" Target="../tags/tag315.xml"/><Relationship Id="rId16" Type="http://schemas.openxmlformats.org/officeDocument/2006/relationships/slideLayout" Target="../slideLayouts/slideLayout3.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5" Type="http://schemas.openxmlformats.org/officeDocument/2006/relationships/tags" Target="../tags/tag318.xml"/><Relationship Id="rId15" Type="http://schemas.openxmlformats.org/officeDocument/2006/relationships/tags" Target="../tags/tag328.xml"/><Relationship Id="rId10" Type="http://schemas.openxmlformats.org/officeDocument/2006/relationships/tags" Target="../tags/tag323.xml"/><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s>
</file>

<file path=ppt/slides/_rels/slide41.xml.rels><?xml version="1.0" encoding="UTF-8" standalone="yes"?>
<Relationships xmlns="http://schemas.openxmlformats.org/package/2006/relationships"><Relationship Id="rId8" Type="http://schemas.openxmlformats.org/officeDocument/2006/relationships/tags" Target="../tags/tag336.xml"/><Relationship Id="rId13" Type="http://schemas.openxmlformats.org/officeDocument/2006/relationships/tags" Target="../tags/tag341.xml"/><Relationship Id="rId18" Type="http://schemas.openxmlformats.org/officeDocument/2006/relationships/image" Target="../media/image34.png"/><Relationship Id="rId3" Type="http://schemas.openxmlformats.org/officeDocument/2006/relationships/tags" Target="../tags/tag331.xml"/><Relationship Id="rId7" Type="http://schemas.openxmlformats.org/officeDocument/2006/relationships/tags" Target="../tags/tag335.xml"/><Relationship Id="rId12" Type="http://schemas.openxmlformats.org/officeDocument/2006/relationships/tags" Target="../tags/tag340.xml"/><Relationship Id="rId17" Type="http://schemas.openxmlformats.org/officeDocument/2006/relationships/image" Target="../media/image33.png"/><Relationship Id="rId2" Type="http://schemas.openxmlformats.org/officeDocument/2006/relationships/tags" Target="../tags/tag330.xml"/><Relationship Id="rId16" Type="http://schemas.openxmlformats.org/officeDocument/2006/relationships/slideLayout" Target="../slideLayouts/slideLayout3.xml"/><Relationship Id="rId1" Type="http://schemas.openxmlformats.org/officeDocument/2006/relationships/tags" Target="../tags/tag329.xml"/><Relationship Id="rId6" Type="http://schemas.openxmlformats.org/officeDocument/2006/relationships/tags" Target="../tags/tag334.xml"/><Relationship Id="rId11" Type="http://schemas.openxmlformats.org/officeDocument/2006/relationships/tags" Target="../tags/tag339.xml"/><Relationship Id="rId5" Type="http://schemas.openxmlformats.org/officeDocument/2006/relationships/tags" Target="../tags/tag333.xml"/><Relationship Id="rId15" Type="http://schemas.openxmlformats.org/officeDocument/2006/relationships/tags" Target="../tags/tag343.xml"/><Relationship Id="rId10" Type="http://schemas.openxmlformats.org/officeDocument/2006/relationships/tags" Target="../tags/tag338.xml"/><Relationship Id="rId4" Type="http://schemas.openxmlformats.org/officeDocument/2006/relationships/tags" Target="../tags/tag332.xml"/><Relationship Id="rId9" Type="http://schemas.openxmlformats.org/officeDocument/2006/relationships/tags" Target="../tags/tag337.xml"/><Relationship Id="rId14" Type="http://schemas.openxmlformats.org/officeDocument/2006/relationships/tags" Target="../tags/tag34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slideLayout" Target="../slideLayouts/slideLayout3.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tags" Target="../tags/tag40.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4.xml"/><Relationship Id="rId7" Type="http://schemas.openxmlformats.org/officeDocument/2006/relationships/slideLayout" Target="../slideLayouts/slideLayout5.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50.xml"/><Relationship Id="rId7" Type="http://schemas.openxmlformats.org/officeDocument/2006/relationships/slideLayout" Target="../slideLayouts/slideLayout5.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rPr>
              <a:t>第一篇 识图的准备工作</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平面立体投影</a:t>
            </a:r>
          </a:p>
        </p:txBody>
      </p:sp>
      <p:sp>
        <p:nvSpPr>
          <p:cNvPr id="19" name="文本框 18"/>
          <p:cNvSpPr txBox="1"/>
          <p:nvPr>
            <p:custDataLst>
              <p:tags r:id="rId2"/>
            </p:custDataLst>
          </p:nvPr>
        </p:nvSpPr>
        <p:spPr>
          <a:xfrm>
            <a:off x="1469390" y="2118360"/>
            <a:ext cx="9674860" cy="441706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b="1" dirty="0">
                <a:solidFill>
                  <a:srgbClr val="000000">
                    <a:lumMod val="75000"/>
                    <a:lumOff val="25000"/>
                  </a:srgbClr>
                </a:solidFill>
                <a:latin typeface="微软雅黑" panose="020B0503020204020204" pitchFamily="34" charset="-122"/>
                <a:ea typeface="微软雅黑" panose="020B0503020204020204" pitchFamily="34" charset="-122"/>
                <a:sym typeface="+mn-ea"/>
              </a:rPr>
              <a:t>1. 棱柱</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（1）棱柱的特点。</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棱柱具有以下特点：有两个互相平行的多边形；其余各面都是矩形；相邻侧面的公共边互相平行。</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当底面为三角形、四边形、五边形时，所组成的棱柱分别为三棱柱、四棱柱、五棱柱。</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（2）棱柱投影分析。</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为了便于绘制几何形体的三面正投影图，通常是将形体的各个面与投影面保持平行或垂直的位置。</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（3）作图方法。</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先作两底面的三面投影，即先做出底面反映实形的那面投影，再作其余两面投影，最后分别做出各棱的三面投影。</a:t>
            </a:r>
          </a:p>
        </p:txBody>
      </p:sp>
      <p:sp>
        <p:nvSpPr>
          <p:cNvPr id="20" name="文本框 19"/>
          <p:cNvSpPr txBox="1"/>
          <p:nvPr>
            <p:custDataLst>
              <p:tags r:id="rId3"/>
            </p:custDataLst>
          </p:nvPr>
        </p:nvSpPr>
        <p:spPr>
          <a:xfrm>
            <a:off x="1469390" y="1177925"/>
            <a:ext cx="756793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斜面体</a:t>
            </a:r>
          </a:p>
        </p:txBody>
      </p:sp>
      <p:sp>
        <p:nvSpPr>
          <p:cNvPr id="16" name="矩形 15"/>
          <p:cNvSpPr/>
          <p:nvPr>
            <p:custDataLst>
              <p:tags r:id="rId4"/>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5"/>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6"/>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平面立体投影</a:t>
            </a:r>
          </a:p>
        </p:txBody>
      </p:sp>
      <p:sp>
        <p:nvSpPr>
          <p:cNvPr id="19" name="文本框 18"/>
          <p:cNvSpPr txBox="1"/>
          <p:nvPr>
            <p:custDataLst>
              <p:tags r:id="rId2"/>
            </p:custDataLst>
          </p:nvPr>
        </p:nvSpPr>
        <p:spPr>
          <a:xfrm>
            <a:off x="1469390" y="2352040"/>
            <a:ext cx="9674860" cy="30721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b="1" dirty="0">
                <a:solidFill>
                  <a:srgbClr val="000000">
                    <a:lumMod val="75000"/>
                    <a:lumOff val="25000"/>
                  </a:srgbClr>
                </a:solidFill>
                <a:latin typeface="微软雅黑" panose="020B0503020204020204" pitchFamily="34" charset="-122"/>
                <a:ea typeface="微软雅黑" panose="020B0503020204020204" pitchFamily="34" charset="-122"/>
                <a:sym typeface="+mn-ea"/>
              </a:rPr>
              <a:t>2. 棱锥</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（1）棱锥的特点。</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根据不同形状的底面，棱锥有三棱锥、四棱锥和五棱锥等。当棱锥底面为正n边形时，称为正n棱锥。例如五棱锥由一个底面、一个顶点、五个侧面、五条侧棱组成，如图1-3-10所示。</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（2）棱锥的投影分析。</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以五棱锥为例，进行投影分析，棱锥由底面和侧面组成，底面是一多边形，各侧面都是三角形，各侧面的交线为棱，各棱交于一点，为棱锥顶点，棱锥各侧面都是由顶点连接底面多边形的一条边的两端点所围成的三角形。</a:t>
            </a:r>
          </a:p>
        </p:txBody>
      </p:sp>
      <p:sp>
        <p:nvSpPr>
          <p:cNvPr id="20" name="文本框 19"/>
          <p:cNvSpPr txBox="1"/>
          <p:nvPr>
            <p:custDataLst>
              <p:tags r:id="rId3"/>
            </p:custDataLst>
          </p:nvPr>
        </p:nvSpPr>
        <p:spPr>
          <a:xfrm>
            <a:off x="1469390" y="1411605"/>
            <a:ext cx="756793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斜面体</a:t>
            </a:r>
          </a:p>
        </p:txBody>
      </p:sp>
      <p:sp>
        <p:nvSpPr>
          <p:cNvPr id="16" name="矩形 15"/>
          <p:cNvSpPr/>
          <p:nvPr>
            <p:custDataLst>
              <p:tags r:id="rId4"/>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5"/>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6"/>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6917690" y="804545"/>
            <a:ext cx="4385115" cy="2448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平面立体投影</a:t>
            </a:r>
          </a:p>
        </p:txBody>
      </p:sp>
      <p:sp>
        <p:nvSpPr>
          <p:cNvPr id="19" name="文本框 18"/>
          <p:cNvSpPr txBox="1"/>
          <p:nvPr>
            <p:custDataLst>
              <p:tags r:id="rId2"/>
            </p:custDataLst>
          </p:nvPr>
        </p:nvSpPr>
        <p:spPr>
          <a:xfrm>
            <a:off x="1469390" y="2352040"/>
            <a:ext cx="9674860" cy="30721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b="1" dirty="0">
                <a:solidFill>
                  <a:srgbClr val="000000">
                    <a:lumMod val="75000"/>
                    <a:lumOff val="25000"/>
                  </a:srgbClr>
                </a:solidFill>
                <a:latin typeface="微软雅黑" panose="020B0503020204020204" pitchFamily="34" charset="-122"/>
                <a:ea typeface="微软雅黑" panose="020B0503020204020204" pitchFamily="34" charset="-122"/>
                <a:sym typeface="+mn-ea"/>
              </a:rPr>
              <a:t>3. 棱台</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（1）棱台立体分析。</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用平行于棱锥底面的平面切割棱锥，底面和截面之间的部分称为棱台。以四棱台为例，如图1-3-11所示，四棱台由上底面、下底面、四个侧面、四条侧棱组成。</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（2）棱台投影分析。</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四棱台上、下底面为水平面，左、右侧面为正垂面，前、后侧面为侧垂面，如图1-3-11所示。上、下水平面，其在H 面上的投影为反映实形的四边形，在V、W 面上投影则积聚为一直线。</a:t>
            </a:r>
          </a:p>
        </p:txBody>
      </p:sp>
      <p:sp>
        <p:nvSpPr>
          <p:cNvPr id="20" name="文本框 19"/>
          <p:cNvSpPr txBox="1"/>
          <p:nvPr>
            <p:custDataLst>
              <p:tags r:id="rId3"/>
            </p:custDataLst>
          </p:nvPr>
        </p:nvSpPr>
        <p:spPr>
          <a:xfrm>
            <a:off x="1469390" y="1411605"/>
            <a:ext cx="756793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斜面体</a:t>
            </a:r>
          </a:p>
        </p:txBody>
      </p:sp>
      <p:sp>
        <p:nvSpPr>
          <p:cNvPr id="16" name="矩形 15"/>
          <p:cNvSpPr/>
          <p:nvPr>
            <p:custDataLst>
              <p:tags r:id="rId4"/>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5"/>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6"/>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4" name="图片 3"/>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6326505" y="804545"/>
            <a:ext cx="4976569" cy="241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9" name="文本框 18"/>
          <p:cNvSpPr txBox="1"/>
          <p:nvPr>
            <p:custDataLst>
              <p:tags r:id="rId3"/>
            </p:custDataLst>
          </p:nvPr>
        </p:nvSpPr>
        <p:spPr>
          <a:xfrm>
            <a:off x="1938020" y="2118360"/>
            <a:ext cx="7964805"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建筑工程中的圆柱、圆锥形顶面、壳体屋盖、隧道的拱顶及常见的设备管道等都是曲面体。基本曲面体有圆柱、圆锥、圆台和球体等，如图1-3-12所示。</a:t>
            </a:r>
          </a:p>
        </p:txBody>
      </p:sp>
      <p:sp>
        <p:nvSpPr>
          <p:cNvPr id="20" name="文本框 19"/>
          <p:cNvSpPr txBox="1"/>
          <p:nvPr>
            <p:custDataLst>
              <p:tags r:id="rId4"/>
            </p:custDataLst>
          </p:nvPr>
        </p:nvSpPr>
        <p:spPr>
          <a:xfrm>
            <a:off x="1937988" y="1178218"/>
            <a:ext cx="709930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基本曲面体的投影</a:t>
            </a:r>
          </a:p>
        </p:txBody>
      </p:sp>
      <p:sp>
        <p:nvSpPr>
          <p:cNvPr id="11" name="任意多边形: 形状 10"/>
          <p:cNvSpPr/>
          <p:nvPr>
            <p:custDataLst>
              <p:tags r:id="rId5"/>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6"/>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7"/>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8"/>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9"/>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10"/>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11"/>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2"/>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3"/>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4"/>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5"/>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6"/>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7"/>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3" name="图片 2"/>
          <p:cNvPicPr>
            <a:picLocks noChangeAspect="1"/>
          </p:cNvPicPr>
          <p:nvPr/>
        </p:nvPicPr>
        <p:blipFill>
          <a:blip r:embed="rId19"/>
          <a:stretch>
            <a:fillRect/>
          </a:stretch>
        </p:blipFill>
        <p:spPr>
          <a:xfrm>
            <a:off x="3195320" y="3515360"/>
            <a:ext cx="5800725" cy="23526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32" y="-40005"/>
            <a:ext cx="4695190"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回转面的形成</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508000" algn="just">
              <a:lnSpc>
                <a:spcPct val="150000"/>
              </a:lnSpc>
              <a:spcBef>
                <a:spcPts val="0"/>
              </a:spcBef>
              <a:spcAft>
                <a:spcPts val="0"/>
              </a:spcAft>
              <a:buFontTx/>
              <a:buNone/>
              <a:defRPr/>
              <a:extLst>
                <a:ext uri="{35155182-B16C-46BC-9424-99874614C6A1}">
                  <wpsdc:indentchars xmlns="" xmlns:wpsdc="http://www.wps.cn/officeDocument/2017/drawingmlCustomData"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回转面是由一条母线（直线或是曲线）绕某一轴线回转而形成的曲面，母线在回转过程中的任意位置称为素线；母线各点运行轨迹皆为垂直于回转体轴线的圆。</a:t>
            </a:r>
          </a:p>
        </p:txBody>
      </p:sp>
      <p:sp>
        <p:nvSpPr>
          <p:cNvPr id="10" name="文本框 9"/>
          <p:cNvSpPr txBox="1"/>
          <p:nvPr/>
        </p:nvSpPr>
        <p:spPr>
          <a:xfrm>
            <a:off x="1290320" y="4289425"/>
            <a:ext cx="9610725" cy="1337945"/>
          </a:xfrm>
          <a:prstGeom prst="rect">
            <a:avLst/>
          </a:prstGeom>
          <a:noFill/>
        </p:spPr>
        <p:txBody>
          <a:bodyPr wrap="square" rtlCol="0" anchor="t">
            <a:spAutoFit/>
          </a:bodyPr>
          <a:lstStyle/>
          <a:p>
            <a:pPr>
              <a:lnSpc>
                <a:spcPct val="150000"/>
              </a:lnSpc>
            </a:pPr>
            <a:r>
              <a:rPr lang="zh-CN" altLang="en-US" dirty="0" smtClean="0">
                <a:solidFill>
                  <a:schemeClr val="tx1">
                    <a:lumMod val="75000"/>
                    <a:lumOff val="25000"/>
                  </a:schemeClr>
                </a:solidFill>
              </a:rPr>
              <a:t>（1）定义：一运动的线（母线）绕一条固定的直线旋转，所形成的曲面。</a:t>
            </a:r>
          </a:p>
          <a:p>
            <a:pPr>
              <a:lnSpc>
                <a:spcPct val="150000"/>
              </a:lnSpc>
            </a:pPr>
            <a:r>
              <a:rPr lang="zh-CN" altLang="en-US" dirty="0" smtClean="0">
                <a:solidFill>
                  <a:schemeClr val="tx1">
                    <a:lumMod val="75000"/>
                    <a:lumOff val="25000"/>
                  </a:schemeClr>
                </a:solidFill>
              </a:rPr>
              <a:t>（2）要素：母线——由直线或曲线运动形成曲面，产生曲面的动线。素线——曲面上的任何一个位置的母线。</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P spid="696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边形 26"/>
          <p:cNvSpPr/>
          <p:nvPr>
            <p:custDataLst>
              <p:tags r:id="rId2"/>
            </p:custDataLst>
          </p:nvPr>
        </p:nvSpPr>
        <p:spPr>
          <a:xfrm>
            <a:off x="7302500" y="0"/>
            <a:ext cx="3162300" cy="6858000"/>
          </a:xfrm>
          <a:prstGeom prst="parallelogram">
            <a:avLst>
              <a:gd name="adj" fmla="val 89810"/>
            </a:avLst>
          </a:prstGeom>
          <a:solidFill>
            <a:srgbClr val="FFC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7" name="矩形 6"/>
          <p:cNvSpPr/>
          <p:nvPr>
            <p:custDataLst>
              <p:tags r:id="rId3"/>
            </p:custDataLst>
          </p:nvPr>
        </p:nvSpPr>
        <p:spPr>
          <a:xfrm>
            <a:off x="0" y="1089817"/>
            <a:ext cx="12192000" cy="4678367"/>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29" name="任意多边形: 形状 28"/>
          <p:cNvSpPr/>
          <p:nvPr>
            <p:custDataLst>
              <p:tags r:id="rId4"/>
            </p:custDataLst>
          </p:nvPr>
        </p:nvSpPr>
        <p:spPr>
          <a:xfrm>
            <a:off x="8026399" y="0"/>
            <a:ext cx="4165601" cy="6858000"/>
          </a:xfrm>
          <a:custGeom>
            <a:avLst/>
            <a:gdLst>
              <a:gd name="connsiteX0" fmla="*/ 2851587 w 4165601"/>
              <a:gd name="connsiteY0" fmla="*/ 0 h 6858000"/>
              <a:gd name="connsiteX1" fmla="*/ 4165601 w 4165601"/>
              <a:gd name="connsiteY1" fmla="*/ 0 h 6858000"/>
              <a:gd name="connsiteX2" fmla="*/ 4165601 w 4165601"/>
              <a:gd name="connsiteY2" fmla="*/ 2019954 h 6858000"/>
              <a:gd name="connsiteX3" fmla="*/ 2153920 w 4165601"/>
              <a:gd name="connsiteY3" fmla="*/ 6858000 h 6858000"/>
              <a:gd name="connsiteX4" fmla="*/ 0 w 41656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1" h="6858000">
                <a:moveTo>
                  <a:pt x="2851587" y="0"/>
                </a:moveTo>
                <a:lnTo>
                  <a:pt x="4165601" y="0"/>
                </a:lnTo>
                <a:lnTo>
                  <a:pt x="4165601" y="2019954"/>
                </a:lnTo>
                <a:lnTo>
                  <a:pt x="2153920" y="6858000"/>
                </a:lnTo>
                <a:lnTo>
                  <a:pt x="0" y="6858000"/>
                </a:lnTo>
                <a:close/>
              </a:path>
            </a:pathLst>
          </a:custGeom>
          <a:solidFill>
            <a:srgbClr val="FFC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5" name="文本框 4"/>
          <p:cNvSpPr txBox="1"/>
          <p:nvPr>
            <p:custDataLst>
              <p:tags r:id="rId5"/>
            </p:custDataLst>
          </p:nvPr>
        </p:nvSpPr>
        <p:spPr>
          <a:xfrm>
            <a:off x="737870" y="2434590"/>
            <a:ext cx="5100320" cy="23082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50000"/>
              </a:lnSpc>
            </a:pPr>
            <a:r>
              <a:rPr lang="zh-CN" altLang="en-US" sz="2000" kern="0" spc="0" dirty="0">
                <a:solidFill>
                  <a:schemeClr val="tx1">
                    <a:lumMod val="75000"/>
                    <a:lumOff val="25000"/>
                  </a:schemeClr>
                </a:solidFill>
                <a:uFillTx/>
                <a:latin typeface="Arial" panose="020B0604020202020204" pitchFamily="34" charset="0"/>
                <a:ea typeface="微软雅黑" panose="020B0503020204020204" pitchFamily="34" charset="-122"/>
              </a:rPr>
              <a:t>曲面是一个光滑的表面，没有明显的棱线，因此，画曲面的视图，仅画出其外形素线及必要的点和线（指回转面的轴线、圆锥的顶点及圆的对称中心线等）的投影。回转面的形成，如图1-3-13所示。</a:t>
            </a:r>
          </a:p>
        </p:txBody>
      </p:sp>
      <p:sp>
        <p:nvSpPr>
          <p:cNvPr id="16" name="矩形 15"/>
          <p:cNvSpPr/>
          <p:nvPr>
            <p:custDataLst>
              <p:tags r:id="rId6"/>
            </p:custDataLst>
          </p:nvPr>
        </p:nvSpPr>
        <p:spPr>
          <a:xfrm>
            <a:off x="7086600" y="2696210"/>
            <a:ext cx="4803775" cy="2442210"/>
          </a:xfrm>
          <a:prstGeom prst="rect">
            <a:avLst/>
          </a:prstGeom>
          <a:solidFill>
            <a:schemeClr val="bg1">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6960870" y="2155190"/>
            <a:ext cx="4829175" cy="2867025"/>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形状 28"/>
          <p:cNvSpPr/>
          <p:nvPr>
            <p:custDataLst>
              <p:tags r:id="rId2"/>
            </p:custDataLst>
          </p:nvPr>
        </p:nvSpPr>
        <p:spPr>
          <a:xfrm>
            <a:off x="8026399" y="0"/>
            <a:ext cx="4165601" cy="6858000"/>
          </a:xfrm>
          <a:custGeom>
            <a:avLst/>
            <a:gdLst>
              <a:gd name="connsiteX0" fmla="*/ 2851587 w 4165601"/>
              <a:gd name="connsiteY0" fmla="*/ 0 h 6858000"/>
              <a:gd name="connsiteX1" fmla="*/ 4165601 w 4165601"/>
              <a:gd name="connsiteY1" fmla="*/ 0 h 6858000"/>
              <a:gd name="connsiteX2" fmla="*/ 4165601 w 4165601"/>
              <a:gd name="connsiteY2" fmla="*/ 2019954 h 6858000"/>
              <a:gd name="connsiteX3" fmla="*/ 2153920 w 4165601"/>
              <a:gd name="connsiteY3" fmla="*/ 6858000 h 6858000"/>
              <a:gd name="connsiteX4" fmla="*/ 0 w 41656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1" h="6858000">
                <a:moveTo>
                  <a:pt x="2851587" y="0"/>
                </a:moveTo>
                <a:lnTo>
                  <a:pt x="4165601" y="0"/>
                </a:lnTo>
                <a:lnTo>
                  <a:pt x="4165601" y="2019954"/>
                </a:lnTo>
                <a:lnTo>
                  <a:pt x="2153920" y="6858000"/>
                </a:lnTo>
                <a:lnTo>
                  <a:pt x="0" y="6858000"/>
                </a:lnTo>
                <a:close/>
              </a:path>
            </a:pathLst>
          </a:custGeom>
          <a:solidFill>
            <a:srgbClr val="FFC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27" name="平行四边形 26"/>
          <p:cNvSpPr/>
          <p:nvPr>
            <p:custDataLst>
              <p:tags r:id="rId3"/>
            </p:custDataLst>
          </p:nvPr>
        </p:nvSpPr>
        <p:spPr>
          <a:xfrm>
            <a:off x="7302500" y="0"/>
            <a:ext cx="3162300" cy="6858000"/>
          </a:xfrm>
          <a:prstGeom prst="parallelogram">
            <a:avLst>
              <a:gd name="adj" fmla="val 89810"/>
            </a:avLst>
          </a:prstGeom>
          <a:solidFill>
            <a:srgbClr val="FFC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7" name="矩形 6"/>
          <p:cNvSpPr/>
          <p:nvPr>
            <p:custDataLst>
              <p:tags r:id="rId4"/>
            </p:custDataLst>
          </p:nvPr>
        </p:nvSpPr>
        <p:spPr>
          <a:xfrm>
            <a:off x="0" y="1089817"/>
            <a:ext cx="12192000" cy="4678367"/>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46" name="任意多边形 36"/>
          <p:cNvSpPr/>
          <p:nvPr>
            <p:custDataLst>
              <p:tags r:id="rId5"/>
            </p:custDataLst>
          </p:nvPr>
        </p:nvSpPr>
        <p:spPr bwMode="auto">
          <a:xfrm>
            <a:off x="3799024" y="283454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1969B">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7" name="任意多边形 37"/>
          <p:cNvSpPr/>
          <p:nvPr>
            <p:custDataLst>
              <p:tags r:id="rId6"/>
            </p:custDataLst>
          </p:nvPr>
        </p:nvSpPr>
        <p:spPr bwMode="auto">
          <a:xfrm>
            <a:off x="3799024" y="279513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1969B"/>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任意多边形 36"/>
          <p:cNvSpPr/>
          <p:nvPr>
            <p:custDataLst>
              <p:tags r:id="rId7"/>
            </p:custDataLst>
          </p:nvPr>
        </p:nvSpPr>
        <p:spPr bwMode="auto">
          <a:xfrm>
            <a:off x="7006813" y="283454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5AA19">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3" name="任意多边形 37"/>
          <p:cNvSpPr/>
          <p:nvPr>
            <p:custDataLst>
              <p:tags r:id="rId8"/>
            </p:custDataLst>
          </p:nvPr>
        </p:nvSpPr>
        <p:spPr bwMode="auto">
          <a:xfrm>
            <a:off x="7006813" y="279513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5AA19"/>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6" name="任意多边形 36"/>
          <p:cNvSpPr/>
          <p:nvPr>
            <p:custDataLst>
              <p:tags r:id="rId9"/>
            </p:custDataLst>
          </p:nvPr>
        </p:nvSpPr>
        <p:spPr bwMode="auto">
          <a:xfrm>
            <a:off x="5402918" y="44384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4B5050">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7" name="任意多边形 37"/>
          <p:cNvSpPr/>
          <p:nvPr>
            <p:custDataLst>
              <p:tags r:id="rId10"/>
            </p:custDataLst>
          </p:nvPr>
        </p:nvSpPr>
        <p:spPr bwMode="auto">
          <a:xfrm>
            <a:off x="5402918" y="4399025"/>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4B5050"/>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9" name="任意多边形: 形状 68"/>
          <p:cNvSpPr/>
          <p:nvPr>
            <p:custDataLst>
              <p:tags r:id="rId11"/>
            </p:custDataLst>
          </p:nvPr>
        </p:nvSpPr>
        <p:spPr>
          <a:xfrm rot="2174348">
            <a:off x="4914316" y="2039607"/>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任意多边形: 形状 69"/>
          <p:cNvSpPr/>
          <p:nvPr>
            <p:custDataLst>
              <p:tags r:id="rId12"/>
            </p:custDataLst>
          </p:nvPr>
        </p:nvSpPr>
        <p:spPr>
          <a:xfrm rot="12824278">
            <a:off x="6942581" y="3989854"/>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任意多边形: 形状 82"/>
          <p:cNvSpPr/>
          <p:nvPr>
            <p:custDataLst>
              <p:tags r:id="rId13"/>
            </p:custDataLst>
          </p:nvPr>
        </p:nvSpPr>
        <p:spPr>
          <a:xfrm rot="18199748">
            <a:off x="5055704" y="3973039"/>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任意多边形: 形状 83"/>
          <p:cNvSpPr/>
          <p:nvPr>
            <p:custDataLst>
              <p:tags r:id="rId14"/>
            </p:custDataLst>
          </p:nvPr>
        </p:nvSpPr>
        <p:spPr>
          <a:xfrm rot="7576894">
            <a:off x="6889678" y="2065506"/>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任意多边形: 形状 84"/>
          <p:cNvSpPr/>
          <p:nvPr>
            <p:custDataLst>
              <p:tags r:id="rId15"/>
            </p:custDataLst>
          </p:nvPr>
        </p:nvSpPr>
        <p:spPr>
          <a:xfrm>
            <a:off x="4258468" y="3240406"/>
            <a:ext cx="314876" cy="343215"/>
          </a:xfrm>
          <a:custGeom>
            <a:avLst/>
            <a:gdLst>
              <a:gd name="connsiteX0" fmla="*/ 40563 w 381000"/>
              <a:gd name="connsiteY0" fmla="*/ 0 h 415290"/>
              <a:gd name="connsiteX1" fmla="*/ 340437 w 381000"/>
              <a:gd name="connsiteY1" fmla="*/ 0 h 415290"/>
              <a:gd name="connsiteX2" fmla="*/ 381000 w 381000"/>
              <a:gd name="connsiteY2" fmla="*/ 40579 h 415290"/>
              <a:gd name="connsiteX3" fmla="*/ 340437 w 381000"/>
              <a:gd name="connsiteY3" fmla="*/ 81157 h 415290"/>
              <a:gd name="connsiteX4" fmla="*/ 333194 w 381000"/>
              <a:gd name="connsiteY4" fmla="*/ 81157 h 415290"/>
              <a:gd name="connsiteX5" fmla="*/ 333194 w 381000"/>
              <a:gd name="connsiteY5" fmla="*/ 117388 h 415290"/>
              <a:gd name="connsiteX6" fmla="*/ 379069 w 381000"/>
              <a:gd name="connsiteY6" fmla="*/ 175841 h 415290"/>
              <a:gd name="connsiteX7" fmla="*/ 332228 w 381000"/>
              <a:gd name="connsiteY7" fmla="*/ 234776 h 415290"/>
              <a:gd name="connsiteX8" fmla="*/ 318225 w 381000"/>
              <a:gd name="connsiteY8" fmla="*/ 244438 h 415290"/>
              <a:gd name="connsiteX9" fmla="*/ 304221 w 381000"/>
              <a:gd name="connsiteY9" fmla="*/ 229462 h 415290"/>
              <a:gd name="connsiteX10" fmla="*/ 304221 w 381000"/>
              <a:gd name="connsiteY10" fmla="*/ 222216 h 415290"/>
              <a:gd name="connsiteX11" fmla="*/ 308567 w 381000"/>
              <a:gd name="connsiteY11" fmla="*/ 211588 h 415290"/>
              <a:gd name="connsiteX12" fmla="*/ 319190 w 381000"/>
              <a:gd name="connsiteY12" fmla="*/ 207724 h 415290"/>
              <a:gd name="connsiteX13" fmla="*/ 350095 w 381000"/>
              <a:gd name="connsiteY13" fmla="*/ 176324 h 415290"/>
              <a:gd name="connsiteX14" fmla="*/ 319673 w 381000"/>
              <a:gd name="connsiteY14" fmla="*/ 144924 h 415290"/>
              <a:gd name="connsiteX15" fmla="*/ 309050 w 381000"/>
              <a:gd name="connsiteY15" fmla="*/ 141059 h 415290"/>
              <a:gd name="connsiteX16" fmla="*/ 304704 w 381000"/>
              <a:gd name="connsiteY16" fmla="*/ 130431 h 415290"/>
              <a:gd name="connsiteX17" fmla="*/ 304704 w 381000"/>
              <a:gd name="connsiteY17" fmla="*/ 66665 h 415290"/>
              <a:gd name="connsiteX18" fmla="*/ 319190 w 381000"/>
              <a:gd name="connsiteY18" fmla="*/ 52173 h 415290"/>
              <a:gd name="connsiteX19" fmla="*/ 340920 w 381000"/>
              <a:gd name="connsiteY19" fmla="*/ 52173 h 415290"/>
              <a:gd name="connsiteX20" fmla="*/ 352510 w 381000"/>
              <a:gd name="connsiteY20" fmla="*/ 40579 h 415290"/>
              <a:gd name="connsiteX21" fmla="*/ 340920 w 381000"/>
              <a:gd name="connsiteY21" fmla="*/ 28985 h 415290"/>
              <a:gd name="connsiteX22" fmla="*/ 40563 w 381000"/>
              <a:gd name="connsiteY22" fmla="*/ 28985 h 415290"/>
              <a:gd name="connsiteX23" fmla="*/ 28974 w 381000"/>
              <a:gd name="connsiteY23" fmla="*/ 40579 h 415290"/>
              <a:gd name="connsiteX24" fmla="*/ 40563 w 381000"/>
              <a:gd name="connsiteY24" fmla="*/ 52173 h 415290"/>
              <a:gd name="connsiteX25" fmla="*/ 62293 w 381000"/>
              <a:gd name="connsiteY25" fmla="*/ 52173 h 415290"/>
              <a:gd name="connsiteX26" fmla="*/ 76780 w 381000"/>
              <a:gd name="connsiteY26" fmla="*/ 66665 h 415290"/>
              <a:gd name="connsiteX27" fmla="*/ 76780 w 381000"/>
              <a:gd name="connsiteY27" fmla="*/ 130431 h 415290"/>
              <a:gd name="connsiteX28" fmla="*/ 62776 w 381000"/>
              <a:gd name="connsiteY28" fmla="*/ 144924 h 415290"/>
              <a:gd name="connsiteX29" fmla="*/ 31871 w 381000"/>
              <a:gd name="connsiteY29" fmla="*/ 176324 h 415290"/>
              <a:gd name="connsiteX30" fmla="*/ 62776 w 381000"/>
              <a:gd name="connsiteY30" fmla="*/ 207724 h 415290"/>
              <a:gd name="connsiteX31" fmla="*/ 76780 w 381000"/>
              <a:gd name="connsiteY31" fmla="*/ 222216 h 415290"/>
              <a:gd name="connsiteX32" fmla="*/ 76780 w 381000"/>
              <a:gd name="connsiteY32" fmla="*/ 225115 h 415290"/>
              <a:gd name="connsiteX33" fmla="*/ 190742 w 381000"/>
              <a:gd name="connsiteY33" fmla="*/ 330426 h 415290"/>
              <a:gd name="connsiteX34" fmla="*/ 294080 w 381000"/>
              <a:gd name="connsiteY34" fmla="*/ 271490 h 415290"/>
              <a:gd name="connsiteX35" fmla="*/ 313396 w 381000"/>
              <a:gd name="connsiteY35" fmla="*/ 265210 h 415290"/>
              <a:gd name="connsiteX36" fmla="*/ 319673 w 381000"/>
              <a:gd name="connsiteY36" fmla="*/ 284533 h 415290"/>
              <a:gd name="connsiteX37" fmla="*/ 231531 w 381000"/>
              <a:gd name="connsiteY37" fmla="*/ 354164 h 415290"/>
              <a:gd name="connsiteX38" fmla="*/ 204470 w 381000"/>
              <a:gd name="connsiteY38" fmla="*/ 357645 h 415290"/>
              <a:gd name="connsiteX39" fmla="*/ 204470 w 381000"/>
              <a:gd name="connsiteY39" fmla="*/ 386080 h 415290"/>
              <a:gd name="connsiteX40" fmla="*/ 364612 w 381000"/>
              <a:gd name="connsiteY40" fmla="*/ 386080 h 415290"/>
              <a:gd name="connsiteX41" fmla="*/ 379095 w 381000"/>
              <a:gd name="connsiteY41" fmla="*/ 400685 h 415290"/>
              <a:gd name="connsiteX42" fmla="*/ 364612 w 381000"/>
              <a:gd name="connsiteY42" fmla="*/ 415290 h 415290"/>
              <a:gd name="connsiteX43" fmla="*/ 17023 w 381000"/>
              <a:gd name="connsiteY43" fmla="*/ 415290 h 415290"/>
              <a:gd name="connsiteX44" fmla="*/ 2540 w 381000"/>
              <a:gd name="connsiteY44" fmla="*/ 400685 h 415290"/>
              <a:gd name="connsiteX45" fmla="*/ 17023 w 381000"/>
              <a:gd name="connsiteY45" fmla="*/ 386080 h 415290"/>
              <a:gd name="connsiteX46" fmla="*/ 175260 w 381000"/>
              <a:gd name="connsiteY46" fmla="*/ 386080 h 415290"/>
              <a:gd name="connsiteX47" fmla="*/ 175260 w 381000"/>
              <a:gd name="connsiteY47" fmla="*/ 356738 h 415290"/>
              <a:gd name="connsiteX48" fmla="*/ 136160 w 381000"/>
              <a:gd name="connsiteY48" fmla="*/ 349990 h 415290"/>
              <a:gd name="connsiteX49" fmla="*/ 48289 w 381000"/>
              <a:gd name="connsiteY49" fmla="*/ 234776 h 415290"/>
              <a:gd name="connsiteX50" fmla="*/ 2898 w 381000"/>
              <a:gd name="connsiteY50" fmla="*/ 176324 h 415290"/>
              <a:gd name="connsiteX51" fmla="*/ 47806 w 381000"/>
              <a:gd name="connsiteY51" fmla="*/ 117871 h 415290"/>
              <a:gd name="connsiteX52" fmla="*/ 47806 w 381000"/>
              <a:gd name="connsiteY52" fmla="*/ 81157 h 415290"/>
              <a:gd name="connsiteX53" fmla="*/ 40563 w 381000"/>
              <a:gd name="connsiteY53" fmla="*/ 81157 h 415290"/>
              <a:gd name="connsiteX54" fmla="*/ 0 w 381000"/>
              <a:gd name="connsiteY54" fmla="*/ 40579 h 415290"/>
              <a:gd name="connsiteX55" fmla="*/ 40563 w 381000"/>
              <a:gd name="connsiteY55" fmla="*/ 0 h 41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1000" h="415290">
                <a:moveTo>
                  <a:pt x="40563" y="0"/>
                </a:moveTo>
                <a:lnTo>
                  <a:pt x="340437" y="0"/>
                </a:lnTo>
                <a:cubicBezTo>
                  <a:pt x="362650" y="0"/>
                  <a:pt x="381000" y="18357"/>
                  <a:pt x="381000" y="40579"/>
                </a:cubicBezTo>
                <a:cubicBezTo>
                  <a:pt x="381000" y="62800"/>
                  <a:pt x="362650" y="81157"/>
                  <a:pt x="340437" y="81157"/>
                </a:cubicBezTo>
                <a:lnTo>
                  <a:pt x="333194" y="81157"/>
                </a:lnTo>
                <a:lnTo>
                  <a:pt x="333194" y="117388"/>
                </a:lnTo>
                <a:cubicBezTo>
                  <a:pt x="359753" y="123668"/>
                  <a:pt x="379069" y="147822"/>
                  <a:pt x="379069" y="175841"/>
                </a:cubicBezTo>
                <a:cubicBezTo>
                  <a:pt x="379069" y="204342"/>
                  <a:pt x="358787" y="228496"/>
                  <a:pt x="332228" y="234776"/>
                </a:cubicBezTo>
                <a:cubicBezTo>
                  <a:pt x="330297" y="240573"/>
                  <a:pt x="324502" y="244438"/>
                  <a:pt x="318225" y="244438"/>
                </a:cubicBezTo>
                <a:cubicBezTo>
                  <a:pt x="310015" y="243955"/>
                  <a:pt x="304221" y="237192"/>
                  <a:pt x="304221" y="229462"/>
                </a:cubicBezTo>
                <a:lnTo>
                  <a:pt x="304221" y="222216"/>
                </a:lnTo>
                <a:cubicBezTo>
                  <a:pt x="304221" y="218351"/>
                  <a:pt x="305669" y="214487"/>
                  <a:pt x="308567" y="211588"/>
                </a:cubicBezTo>
                <a:cubicBezTo>
                  <a:pt x="311464" y="208690"/>
                  <a:pt x="315327" y="207724"/>
                  <a:pt x="319190" y="207724"/>
                </a:cubicBezTo>
                <a:cubicBezTo>
                  <a:pt x="336574" y="207724"/>
                  <a:pt x="350095" y="193714"/>
                  <a:pt x="350095" y="176324"/>
                </a:cubicBezTo>
                <a:cubicBezTo>
                  <a:pt x="350095" y="158933"/>
                  <a:pt x="336574" y="144924"/>
                  <a:pt x="319673" y="144924"/>
                </a:cubicBezTo>
                <a:cubicBezTo>
                  <a:pt x="315810" y="144924"/>
                  <a:pt x="311947" y="143474"/>
                  <a:pt x="309050" y="141059"/>
                </a:cubicBezTo>
                <a:cubicBezTo>
                  <a:pt x="306152" y="138161"/>
                  <a:pt x="304704" y="134779"/>
                  <a:pt x="304704" y="130431"/>
                </a:cubicBezTo>
                <a:lnTo>
                  <a:pt x="304704" y="66665"/>
                </a:lnTo>
                <a:cubicBezTo>
                  <a:pt x="304704" y="58453"/>
                  <a:pt x="310981" y="52173"/>
                  <a:pt x="319190" y="52173"/>
                </a:cubicBezTo>
                <a:lnTo>
                  <a:pt x="340920" y="52173"/>
                </a:lnTo>
                <a:cubicBezTo>
                  <a:pt x="347198" y="52173"/>
                  <a:pt x="352510" y="46859"/>
                  <a:pt x="352510" y="40579"/>
                </a:cubicBezTo>
                <a:cubicBezTo>
                  <a:pt x="352510" y="34299"/>
                  <a:pt x="347198" y="28985"/>
                  <a:pt x="340920" y="28985"/>
                </a:cubicBezTo>
                <a:lnTo>
                  <a:pt x="40563" y="28985"/>
                </a:lnTo>
                <a:cubicBezTo>
                  <a:pt x="34285" y="28985"/>
                  <a:pt x="28974" y="34299"/>
                  <a:pt x="28974" y="40579"/>
                </a:cubicBezTo>
                <a:cubicBezTo>
                  <a:pt x="28974" y="46859"/>
                  <a:pt x="34285" y="52173"/>
                  <a:pt x="40563" y="52173"/>
                </a:cubicBezTo>
                <a:lnTo>
                  <a:pt x="62293" y="52173"/>
                </a:lnTo>
                <a:cubicBezTo>
                  <a:pt x="70502" y="52173"/>
                  <a:pt x="76780" y="58453"/>
                  <a:pt x="76780" y="66665"/>
                </a:cubicBezTo>
                <a:lnTo>
                  <a:pt x="76780" y="130431"/>
                </a:lnTo>
                <a:cubicBezTo>
                  <a:pt x="76780" y="138161"/>
                  <a:pt x="70502" y="144924"/>
                  <a:pt x="62776" y="144924"/>
                </a:cubicBezTo>
                <a:cubicBezTo>
                  <a:pt x="45875" y="145407"/>
                  <a:pt x="31871" y="159416"/>
                  <a:pt x="31871" y="176324"/>
                </a:cubicBezTo>
                <a:cubicBezTo>
                  <a:pt x="31871" y="193231"/>
                  <a:pt x="45875" y="207241"/>
                  <a:pt x="62776" y="207724"/>
                </a:cubicBezTo>
                <a:cubicBezTo>
                  <a:pt x="70502" y="207724"/>
                  <a:pt x="76780" y="214487"/>
                  <a:pt x="76780" y="222216"/>
                </a:cubicBezTo>
                <a:lnTo>
                  <a:pt x="76780" y="225115"/>
                </a:lnTo>
                <a:cubicBezTo>
                  <a:pt x="76780" y="285016"/>
                  <a:pt x="126034" y="330426"/>
                  <a:pt x="190742" y="330426"/>
                </a:cubicBezTo>
                <a:cubicBezTo>
                  <a:pt x="236133" y="330426"/>
                  <a:pt x="275730" y="307721"/>
                  <a:pt x="294080" y="271490"/>
                </a:cubicBezTo>
                <a:cubicBezTo>
                  <a:pt x="297460" y="264244"/>
                  <a:pt x="306152" y="261345"/>
                  <a:pt x="313396" y="265210"/>
                </a:cubicBezTo>
                <a:cubicBezTo>
                  <a:pt x="320639" y="268592"/>
                  <a:pt x="323536" y="277287"/>
                  <a:pt x="319673" y="284533"/>
                </a:cubicBezTo>
                <a:cubicBezTo>
                  <a:pt x="302651" y="318953"/>
                  <a:pt x="270418" y="343861"/>
                  <a:pt x="231531" y="354164"/>
                </a:cubicBezTo>
                <a:lnTo>
                  <a:pt x="204470" y="357645"/>
                </a:lnTo>
                <a:lnTo>
                  <a:pt x="204470" y="386080"/>
                </a:lnTo>
                <a:lnTo>
                  <a:pt x="364612" y="386080"/>
                </a:lnTo>
                <a:cubicBezTo>
                  <a:pt x="372819" y="386080"/>
                  <a:pt x="379095" y="392409"/>
                  <a:pt x="379095" y="400685"/>
                </a:cubicBezTo>
                <a:cubicBezTo>
                  <a:pt x="379095" y="408961"/>
                  <a:pt x="372819" y="415290"/>
                  <a:pt x="364612" y="415290"/>
                </a:cubicBezTo>
                <a:lnTo>
                  <a:pt x="17023" y="415290"/>
                </a:lnTo>
                <a:cubicBezTo>
                  <a:pt x="8816" y="415290"/>
                  <a:pt x="2540" y="408961"/>
                  <a:pt x="2540" y="400685"/>
                </a:cubicBezTo>
                <a:cubicBezTo>
                  <a:pt x="2540" y="392409"/>
                  <a:pt x="8816" y="386080"/>
                  <a:pt x="17023" y="386080"/>
                </a:cubicBezTo>
                <a:lnTo>
                  <a:pt x="175260" y="386080"/>
                </a:lnTo>
                <a:lnTo>
                  <a:pt x="175260" y="356738"/>
                </a:lnTo>
                <a:lnTo>
                  <a:pt x="136160" y="349990"/>
                </a:lnTo>
                <a:cubicBezTo>
                  <a:pt x="86226" y="331694"/>
                  <a:pt x="51911" y="288398"/>
                  <a:pt x="48289" y="234776"/>
                </a:cubicBezTo>
                <a:cubicBezTo>
                  <a:pt x="22213" y="228013"/>
                  <a:pt x="2898" y="204342"/>
                  <a:pt x="2898" y="176324"/>
                </a:cubicBezTo>
                <a:cubicBezTo>
                  <a:pt x="2898" y="148305"/>
                  <a:pt x="22213" y="124634"/>
                  <a:pt x="47806" y="117871"/>
                </a:cubicBezTo>
                <a:lnTo>
                  <a:pt x="47806" y="81157"/>
                </a:lnTo>
                <a:lnTo>
                  <a:pt x="40563" y="81157"/>
                </a:lnTo>
                <a:cubicBezTo>
                  <a:pt x="18350" y="81157"/>
                  <a:pt x="0" y="62800"/>
                  <a:pt x="0" y="40579"/>
                </a:cubicBezTo>
                <a:cubicBezTo>
                  <a:pt x="0" y="18357"/>
                  <a:pt x="18350" y="0"/>
                  <a:pt x="40563" y="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p>
        </p:txBody>
      </p:sp>
      <p:sp>
        <p:nvSpPr>
          <p:cNvPr id="86" name="PA_ImportSvg_636766911470554120"/>
          <p:cNvSpPr/>
          <p:nvPr>
            <p:custDataLst>
              <p:tags r:id="rId16"/>
            </p:custDataLst>
          </p:nvPr>
        </p:nvSpPr>
        <p:spPr>
          <a:xfrm>
            <a:off x="5854189" y="4831188"/>
            <a:ext cx="331223" cy="369441"/>
          </a:xfrm>
          <a:custGeom>
            <a:avLst/>
            <a:gdLst/>
            <a:ahLst/>
            <a:cxnLst/>
            <a:rect l="l" t="t" r="r" b="b"/>
            <a:pathLst>
              <a:path w="10566400" h="11785601">
                <a:moveTo>
                  <a:pt x="9753600" y="11785602"/>
                </a:moveTo>
                <a:lnTo>
                  <a:pt x="812800" y="11785602"/>
                </a:lnTo>
                <a:cubicBezTo>
                  <a:pt x="364134" y="11785602"/>
                  <a:pt x="0" y="11421468"/>
                  <a:pt x="0" y="10972802"/>
                </a:cubicBezTo>
                <a:lnTo>
                  <a:pt x="0" y="2032002"/>
                </a:lnTo>
                <a:cubicBezTo>
                  <a:pt x="0" y="1582929"/>
                  <a:pt x="364134" y="1219202"/>
                  <a:pt x="812800" y="1219202"/>
                </a:cubicBezTo>
                <a:lnTo>
                  <a:pt x="1625600" y="1219202"/>
                </a:lnTo>
                <a:lnTo>
                  <a:pt x="1625600" y="1625602"/>
                </a:lnTo>
                <a:cubicBezTo>
                  <a:pt x="1625600" y="2299007"/>
                  <a:pt x="2171396" y="2844802"/>
                  <a:pt x="2844800" y="2844802"/>
                </a:cubicBezTo>
                <a:cubicBezTo>
                  <a:pt x="3517798" y="2844802"/>
                  <a:pt x="4064000" y="2299006"/>
                  <a:pt x="4064000" y="1625602"/>
                </a:cubicBezTo>
                <a:lnTo>
                  <a:pt x="4064000" y="1219202"/>
                </a:lnTo>
                <a:lnTo>
                  <a:pt x="6502400" y="1219202"/>
                </a:lnTo>
                <a:lnTo>
                  <a:pt x="6502400" y="1625602"/>
                </a:lnTo>
                <a:cubicBezTo>
                  <a:pt x="6502400" y="2299007"/>
                  <a:pt x="7048602" y="2844802"/>
                  <a:pt x="7721600" y="2844802"/>
                </a:cubicBezTo>
                <a:cubicBezTo>
                  <a:pt x="8394598" y="2844802"/>
                  <a:pt x="8940800" y="2299006"/>
                  <a:pt x="8940800" y="1625602"/>
                </a:cubicBezTo>
                <a:lnTo>
                  <a:pt x="8940800" y="1219202"/>
                </a:lnTo>
                <a:lnTo>
                  <a:pt x="9753600" y="1219202"/>
                </a:lnTo>
                <a:cubicBezTo>
                  <a:pt x="10202266" y="1219202"/>
                  <a:pt x="10566400" y="1582931"/>
                  <a:pt x="10566400" y="2032002"/>
                </a:cubicBezTo>
                <a:lnTo>
                  <a:pt x="10566400" y="10972802"/>
                </a:lnTo>
                <a:cubicBezTo>
                  <a:pt x="10566400" y="11421468"/>
                  <a:pt x="10202266" y="11785602"/>
                  <a:pt x="9753600" y="11785602"/>
                </a:cubicBezTo>
                <a:close/>
                <a:moveTo>
                  <a:pt x="9753600" y="4064002"/>
                </a:moveTo>
                <a:lnTo>
                  <a:pt x="812800" y="4064002"/>
                </a:lnTo>
                <a:lnTo>
                  <a:pt x="812800" y="10972802"/>
                </a:lnTo>
                <a:lnTo>
                  <a:pt x="9753600" y="10972802"/>
                </a:lnTo>
                <a:close/>
                <a:moveTo>
                  <a:pt x="2844800" y="6096002"/>
                </a:moveTo>
                <a:lnTo>
                  <a:pt x="1625600" y="6096002"/>
                </a:lnTo>
                <a:lnTo>
                  <a:pt x="1625600" y="4876802"/>
                </a:lnTo>
                <a:lnTo>
                  <a:pt x="2844800" y="4876802"/>
                </a:lnTo>
                <a:close/>
                <a:moveTo>
                  <a:pt x="2844800" y="8128002"/>
                </a:moveTo>
                <a:lnTo>
                  <a:pt x="1625600" y="8128002"/>
                </a:lnTo>
                <a:lnTo>
                  <a:pt x="1625600" y="6908802"/>
                </a:lnTo>
                <a:lnTo>
                  <a:pt x="2844800" y="6908802"/>
                </a:lnTo>
                <a:close/>
                <a:moveTo>
                  <a:pt x="2844800" y="10160002"/>
                </a:moveTo>
                <a:lnTo>
                  <a:pt x="1625600" y="10160002"/>
                </a:lnTo>
                <a:lnTo>
                  <a:pt x="1625600" y="8940802"/>
                </a:lnTo>
                <a:lnTo>
                  <a:pt x="2844800" y="8940802"/>
                </a:lnTo>
                <a:close/>
                <a:moveTo>
                  <a:pt x="4876800" y="6096002"/>
                </a:moveTo>
                <a:lnTo>
                  <a:pt x="3657600" y="6096002"/>
                </a:lnTo>
                <a:lnTo>
                  <a:pt x="3657600" y="4876802"/>
                </a:lnTo>
                <a:lnTo>
                  <a:pt x="4876800" y="4876802"/>
                </a:lnTo>
                <a:close/>
                <a:moveTo>
                  <a:pt x="4876800" y="8128002"/>
                </a:moveTo>
                <a:lnTo>
                  <a:pt x="3657600" y="8128002"/>
                </a:lnTo>
                <a:lnTo>
                  <a:pt x="3657600" y="6908802"/>
                </a:lnTo>
                <a:lnTo>
                  <a:pt x="4876800" y="6908802"/>
                </a:lnTo>
                <a:close/>
                <a:moveTo>
                  <a:pt x="4876800" y="10160002"/>
                </a:moveTo>
                <a:lnTo>
                  <a:pt x="3657600" y="10160002"/>
                </a:lnTo>
                <a:lnTo>
                  <a:pt x="3657600" y="8940802"/>
                </a:lnTo>
                <a:lnTo>
                  <a:pt x="4876800" y="8940802"/>
                </a:lnTo>
                <a:close/>
                <a:moveTo>
                  <a:pt x="6908800" y="6096002"/>
                </a:moveTo>
                <a:lnTo>
                  <a:pt x="5689600" y="6096002"/>
                </a:lnTo>
                <a:lnTo>
                  <a:pt x="5689600" y="4876802"/>
                </a:lnTo>
                <a:lnTo>
                  <a:pt x="6908800" y="4876802"/>
                </a:lnTo>
                <a:close/>
                <a:moveTo>
                  <a:pt x="6908800" y="8128002"/>
                </a:moveTo>
                <a:lnTo>
                  <a:pt x="5689600" y="8128002"/>
                </a:lnTo>
                <a:lnTo>
                  <a:pt x="5689600" y="6908802"/>
                </a:lnTo>
                <a:lnTo>
                  <a:pt x="6908800" y="6908802"/>
                </a:lnTo>
                <a:close/>
                <a:moveTo>
                  <a:pt x="6908800" y="10160002"/>
                </a:moveTo>
                <a:lnTo>
                  <a:pt x="5689600" y="10160002"/>
                </a:lnTo>
                <a:lnTo>
                  <a:pt x="5689600" y="8940802"/>
                </a:lnTo>
                <a:lnTo>
                  <a:pt x="6908800" y="8940802"/>
                </a:lnTo>
                <a:close/>
                <a:moveTo>
                  <a:pt x="8940800" y="6096002"/>
                </a:moveTo>
                <a:lnTo>
                  <a:pt x="7721600" y="6096002"/>
                </a:lnTo>
                <a:lnTo>
                  <a:pt x="7721600" y="4876802"/>
                </a:lnTo>
                <a:lnTo>
                  <a:pt x="8940800" y="4876802"/>
                </a:lnTo>
                <a:close/>
                <a:moveTo>
                  <a:pt x="8940800" y="8128002"/>
                </a:moveTo>
                <a:lnTo>
                  <a:pt x="7721600" y="8128002"/>
                </a:lnTo>
                <a:lnTo>
                  <a:pt x="7721600" y="6908802"/>
                </a:lnTo>
                <a:lnTo>
                  <a:pt x="8940800" y="6908802"/>
                </a:lnTo>
                <a:close/>
                <a:moveTo>
                  <a:pt x="8940800" y="10160002"/>
                </a:moveTo>
                <a:lnTo>
                  <a:pt x="7721600" y="10160002"/>
                </a:lnTo>
                <a:lnTo>
                  <a:pt x="7721600" y="8940802"/>
                </a:lnTo>
                <a:lnTo>
                  <a:pt x="8940800" y="8940802"/>
                </a:lnTo>
                <a:close/>
                <a:moveTo>
                  <a:pt x="7709002" y="2438402"/>
                </a:moveTo>
                <a:cubicBezTo>
                  <a:pt x="7266839" y="2438402"/>
                  <a:pt x="6908800" y="2079957"/>
                  <a:pt x="6908800" y="1638200"/>
                </a:cubicBezTo>
                <a:lnTo>
                  <a:pt x="6908800" y="800203"/>
                </a:lnTo>
                <a:cubicBezTo>
                  <a:pt x="6908800" y="358040"/>
                  <a:pt x="7266839" y="1"/>
                  <a:pt x="7709002" y="1"/>
                </a:cubicBezTo>
                <a:cubicBezTo>
                  <a:pt x="8151165" y="1"/>
                  <a:pt x="8509205" y="358040"/>
                  <a:pt x="8509205" y="800203"/>
                </a:cubicBezTo>
                <a:lnTo>
                  <a:pt x="8509205" y="1638200"/>
                </a:lnTo>
                <a:cubicBezTo>
                  <a:pt x="8509205" y="2079957"/>
                  <a:pt x="8151165" y="2438402"/>
                  <a:pt x="7709002" y="2438402"/>
                </a:cubicBezTo>
                <a:close/>
                <a:moveTo>
                  <a:pt x="2832202" y="2438402"/>
                </a:moveTo>
                <a:cubicBezTo>
                  <a:pt x="2390039" y="2438402"/>
                  <a:pt x="2032000" y="2079957"/>
                  <a:pt x="2032000" y="1638200"/>
                </a:cubicBezTo>
                <a:lnTo>
                  <a:pt x="2032000" y="800203"/>
                </a:lnTo>
                <a:cubicBezTo>
                  <a:pt x="2032000" y="358040"/>
                  <a:pt x="2390039" y="1"/>
                  <a:pt x="2832202" y="1"/>
                </a:cubicBezTo>
                <a:cubicBezTo>
                  <a:pt x="3274366" y="1"/>
                  <a:pt x="3632405" y="358040"/>
                  <a:pt x="3632405" y="800203"/>
                </a:cubicBezTo>
                <a:lnTo>
                  <a:pt x="3632405" y="1638200"/>
                </a:lnTo>
                <a:cubicBezTo>
                  <a:pt x="3632405" y="2079957"/>
                  <a:pt x="3273960" y="2438402"/>
                  <a:pt x="2832202" y="2438402"/>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7" name="任意多边形 11"/>
          <p:cNvSpPr/>
          <p:nvPr>
            <p:custDataLst>
              <p:tags r:id="rId17"/>
            </p:custDataLst>
          </p:nvPr>
        </p:nvSpPr>
        <p:spPr bwMode="auto">
          <a:xfrm>
            <a:off x="7458084" y="3233837"/>
            <a:ext cx="331222" cy="35635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8" name="任意多边形 36"/>
          <p:cNvSpPr/>
          <p:nvPr>
            <p:custDataLst>
              <p:tags r:id="rId18"/>
            </p:custDataLst>
          </p:nvPr>
        </p:nvSpPr>
        <p:spPr bwMode="auto">
          <a:xfrm>
            <a:off x="5404099" y="1221061"/>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4B5050">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9" name="任意多边形 37"/>
          <p:cNvSpPr/>
          <p:nvPr>
            <p:custDataLst>
              <p:tags r:id="rId19"/>
            </p:custDataLst>
          </p:nvPr>
        </p:nvSpPr>
        <p:spPr bwMode="auto">
          <a:xfrm>
            <a:off x="5404099" y="11816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4B5050"/>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0" name="任意多边形 10"/>
          <p:cNvSpPr/>
          <p:nvPr>
            <p:custDataLst>
              <p:tags r:id="rId20"/>
            </p:custDataLst>
          </p:nvPr>
        </p:nvSpPr>
        <p:spPr bwMode="auto">
          <a:xfrm>
            <a:off x="5886640" y="1600706"/>
            <a:ext cx="268682" cy="3956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1" name="文本框 90"/>
          <p:cNvSpPr txBox="1"/>
          <p:nvPr>
            <p:custDataLst>
              <p:tags r:id="rId21"/>
            </p:custDataLst>
          </p:nvPr>
        </p:nvSpPr>
        <p:spPr bwMode="auto">
          <a:xfrm>
            <a:off x="392355" y="2066675"/>
            <a:ext cx="2703457" cy="527363"/>
          </a:xfrm>
          <a:prstGeom prst="rect">
            <a:avLst/>
          </a:prstGeom>
          <a:noFill/>
        </p:spPr>
        <p:txBody>
          <a:bodyPr wrap="square" lIns="90000" tIns="46800" rIns="90000" bIns="0" anchor="b">
            <a:normAutofit/>
          </a:bodyPr>
          <a:lstStyle/>
          <a:p>
            <a:pPr algn="r" latinLnBrk="0">
              <a:lnSpc>
                <a:spcPct val="120000"/>
              </a:lnSpc>
            </a:pPr>
            <a:r>
              <a:rPr lang="zh-CN" altLang="en-US" sz="1900" b="1" spc="300" dirty="0">
                <a:solidFill>
                  <a:srgbClr val="4B5050"/>
                </a:solidFill>
                <a:effectLst/>
                <a:latin typeface="微软雅黑" panose="020B0503020204020204" pitchFamily="34" charset="-122"/>
                <a:ea typeface="微软雅黑" panose="020B0503020204020204" pitchFamily="34" charset="-122"/>
                <a:cs typeface="+mn-ea"/>
              </a:rPr>
              <a:t>圆柱：</a:t>
            </a:r>
          </a:p>
        </p:txBody>
      </p:sp>
      <p:sp>
        <p:nvSpPr>
          <p:cNvPr id="92" name="文本框 91"/>
          <p:cNvSpPr txBox="1"/>
          <p:nvPr>
            <p:custDataLst>
              <p:tags r:id="rId22"/>
            </p:custDataLst>
          </p:nvPr>
        </p:nvSpPr>
        <p:spPr bwMode="auto">
          <a:xfrm>
            <a:off x="392355" y="2624678"/>
            <a:ext cx="2703456" cy="821055"/>
          </a:xfrm>
          <a:prstGeom prst="rect">
            <a:avLst/>
          </a:prstGeom>
          <a:noFill/>
        </p:spPr>
        <p:txBody>
          <a:bodyPr wrap="square" lIns="90000" tIns="0" rIns="90000" bIns="46800">
            <a:spAutoFit/>
          </a:bodyPr>
          <a:lstStyle/>
          <a:p>
            <a:pPr algn="r" latinLnBrk="0">
              <a:lnSpc>
                <a:spcPct val="120000"/>
              </a:lnSpc>
            </a:pPr>
            <a:r>
              <a:rPr lang="zh-CN" altLang="en-US" sz="1400" b="0" spc="150" dirty="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由圆柱面和两端圆平面组成。圆柱面是一直线绕与之平行的轴线旋转而成。</a:t>
            </a:r>
          </a:p>
        </p:txBody>
      </p:sp>
      <p:sp>
        <p:nvSpPr>
          <p:cNvPr id="93" name="文本框 92"/>
          <p:cNvSpPr txBox="1"/>
          <p:nvPr>
            <p:custDataLst>
              <p:tags r:id="rId23"/>
            </p:custDataLst>
          </p:nvPr>
        </p:nvSpPr>
        <p:spPr bwMode="auto">
          <a:xfrm>
            <a:off x="421077" y="3477436"/>
            <a:ext cx="2703457" cy="527363"/>
          </a:xfrm>
          <a:prstGeom prst="rect">
            <a:avLst/>
          </a:prstGeom>
          <a:noFill/>
        </p:spPr>
        <p:txBody>
          <a:bodyPr wrap="square" lIns="90000" tIns="46800" rIns="90000" bIns="0" anchor="b">
            <a:normAutofit/>
          </a:bodyPr>
          <a:lstStyle/>
          <a:p>
            <a:pPr algn="r" latinLnBrk="0">
              <a:lnSpc>
                <a:spcPct val="120000"/>
              </a:lnSpc>
            </a:pPr>
            <a:r>
              <a:rPr lang="zh-CN" altLang="en-US" sz="1900" b="1" spc="300" dirty="0">
                <a:solidFill>
                  <a:srgbClr val="91969B"/>
                </a:solidFill>
                <a:effectLst/>
                <a:latin typeface="微软雅黑" panose="020B0503020204020204" pitchFamily="34" charset="-122"/>
                <a:ea typeface="微软雅黑" panose="020B0503020204020204" pitchFamily="34" charset="-122"/>
                <a:cs typeface="+mn-ea"/>
              </a:rPr>
              <a:t>圆锥：</a:t>
            </a:r>
          </a:p>
        </p:txBody>
      </p:sp>
      <p:sp>
        <p:nvSpPr>
          <p:cNvPr id="94" name="文本框 93"/>
          <p:cNvSpPr txBox="1"/>
          <p:nvPr>
            <p:custDataLst>
              <p:tags r:id="rId24"/>
            </p:custDataLst>
          </p:nvPr>
        </p:nvSpPr>
        <p:spPr bwMode="auto">
          <a:xfrm>
            <a:off x="421077" y="4032899"/>
            <a:ext cx="2703456" cy="821055"/>
          </a:xfrm>
          <a:prstGeom prst="rect">
            <a:avLst/>
          </a:prstGeom>
          <a:noFill/>
        </p:spPr>
        <p:txBody>
          <a:bodyPr wrap="square" lIns="90000" tIns="0" rIns="90000" bIns="46800">
            <a:spAutoFit/>
          </a:bodyPr>
          <a:lstStyle/>
          <a:p>
            <a:pPr algn="r" latinLnBrk="0">
              <a:lnSpc>
                <a:spcPct val="120000"/>
              </a:lnSpc>
            </a:pPr>
            <a:r>
              <a:rPr lang="zh-CN" altLang="en-US" sz="1400" b="0" spc="15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由圆锥面和底圆平面组成。圆锥面是由母线绕与它端点相交的轴线回转而成。</a:t>
            </a:r>
          </a:p>
        </p:txBody>
      </p:sp>
      <p:sp>
        <p:nvSpPr>
          <p:cNvPr id="97" name="文本框 96"/>
          <p:cNvSpPr txBox="1"/>
          <p:nvPr>
            <p:custDataLst>
              <p:tags r:id="rId25"/>
            </p:custDataLst>
          </p:nvPr>
        </p:nvSpPr>
        <p:spPr bwMode="auto">
          <a:xfrm>
            <a:off x="9033472" y="2066675"/>
            <a:ext cx="2703457" cy="527363"/>
          </a:xfrm>
          <a:prstGeom prst="rect">
            <a:avLst/>
          </a:prstGeom>
          <a:noFill/>
        </p:spPr>
        <p:txBody>
          <a:bodyPr wrap="square" lIns="90000" tIns="46800" rIns="90000" bIns="0" anchor="b">
            <a:normAutofit/>
          </a:bodyPr>
          <a:lstStyle/>
          <a:p>
            <a:pPr latinLnBrk="0">
              <a:lnSpc>
                <a:spcPct val="120000"/>
              </a:lnSpc>
            </a:pPr>
            <a:r>
              <a:rPr lang="zh-CN" altLang="en-US" sz="1900" b="1" spc="300" dirty="0">
                <a:solidFill>
                  <a:srgbClr val="F5AA19"/>
                </a:solidFill>
                <a:effectLst/>
                <a:latin typeface="微软雅黑" panose="020B0503020204020204" pitchFamily="34" charset="-122"/>
                <a:ea typeface="微软雅黑" panose="020B0503020204020204" pitchFamily="34" charset="-122"/>
                <a:cs typeface="+mn-ea"/>
              </a:rPr>
              <a:t>球：</a:t>
            </a:r>
          </a:p>
        </p:txBody>
      </p:sp>
      <p:sp>
        <p:nvSpPr>
          <p:cNvPr id="98" name="文本框 97"/>
          <p:cNvSpPr txBox="1"/>
          <p:nvPr>
            <p:custDataLst>
              <p:tags r:id="rId26"/>
            </p:custDataLst>
          </p:nvPr>
        </p:nvSpPr>
        <p:spPr bwMode="auto">
          <a:xfrm>
            <a:off x="9033472" y="2624678"/>
            <a:ext cx="2703456" cy="821055"/>
          </a:xfrm>
          <a:prstGeom prst="rect">
            <a:avLst/>
          </a:prstGeom>
          <a:noFill/>
        </p:spPr>
        <p:txBody>
          <a:bodyPr wrap="square" lIns="90000" tIns="0" rIns="90000" bIns="46800">
            <a:spAutoFit/>
          </a:bodyPr>
          <a:lstStyle/>
          <a:p>
            <a:pPr latinLnBrk="0">
              <a:lnSpc>
                <a:spcPct val="120000"/>
              </a:lnSpc>
            </a:pPr>
            <a:r>
              <a:rPr lang="zh-CN" altLang="en-US" sz="1400" b="0" spc="150" dirty="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由球面围成。球面是一个圆母线绕过圆心且在同一平面上的轴线回转而成的曲面。</a:t>
            </a:r>
          </a:p>
        </p:txBody>
      </p:sp>
      <p:sp>
        <p:nvSpPr>
          <p:cNvPr id="99" name="文本框 98"/>
          <p:cNvSpPr txBox="1"/>
          <p:nvPr>
            <p:custDataLst>
              <p:tags r:id="rId27"/>
            </p:custDataLst>
          </p:nvPr>
        </p:nvSpPr>
        <p:spPr bwMode="auto">
          <a:xfrm>
            <a:off x="9062194" y="3477436"/>
            <a:ext cx="2703457" cy="527363"/>
          </a:xfrm>
          <a:prstGeom prst="rect">
            <a:avLst/>
          </a:prstGeom>
          <a:noFill/>
        </p:spPr>
        <p:txBody>
          <a:bodyPr wrap="square" lIns="90000" tIns="46800" rIns="90000" bIns="0" anchor="b">
            <a:normAutofit/>
          </a:bodyPr>
          <a:lstStyle/>
          <a:p>
            <a:pPr latinLnBrk="0">
              <a:lnSpc>
                <a:spcPct val="120000"/>
              </a:lnSpc>
            </a:pPr>
            <a:r>
              <a:rPr lang="zh-CN" altLang="en-US" sz="1900" b="1" spc="300" dirty="0">
                <a:solidFill>
                  <a:srgbClr val="4B5050"/>
                </a:solidFill>
                <a:effectLst/>
                <a:latin typeface="微软雅黑" panose="020B0503020204020204" pitchFamily="34" charset="-122"/>
                <a:ea typeface="微软雅黑" panose="020B0503020204020204" pitchFamily="34" charset="-122"/>
                <a:cs typeface="+mn-ea"/>
              </a:rPr>
              <a:t>圆环：</a:t>
            </a:r>
          </a:p>
        </p:txBody>
      </p:sp>
      <p:sp>
        <p:nvSpPr>
          <p:cNvPr id="100" name="文本框 99"/>
          <p:cNvSpPr txBox="1"/>
          <p:nvPr>
            <p:custDataLst>
              <p:tags r:id="rId28"/>
            </p:custDataLst>
          </p:nvPr>
        </p:nvSpPr>
        <p:spPr bwMode="auto">
          <a:xfrm>
            <a:off x="9062194" y="4032899"/>
            <a:ext cx="2703456" cy="1079500"/>
          </a:xfrm>
          <a:prstGeom prst="rect">
            <a:avLst/>
          </a:prstGeom>
          <a:noFill/>
        </p:spPr>
        <p:txBody>
          <a:bodyPr wrap="square" lIns="90000" tIns="0" rIns="90000" bIns="46800">
            <a:spAutoFit/>
          </a:bodyPr>
          <a:lstStyle/>
          <a:p>
            <a:pPr latinLnBrk="0">
              <a:lnSpc>
                <a:spcPct val="120000"/>
              </a:lnSpc>
            </a:pPr>
            <a:r>
              <a:rPr lang="zh-CN" altLang="en-US" sz="1400" b="0" spc="15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由圆环面围成。圆环面是由一个圆母线绕不通过圆心但在同一平面上的轴线回转而成的曲面。</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11430"/>
            <a:ext cx="1796415" cy="231140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871855" y="912495"/>
            <a:ext cx="1694815" cy="1137920"/>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ctr"/>
            <a:r>
              <a:rPr lang="zh-CN" altLang="en-US" dirty="0">
                <a:sym typeface="Arial" panose="020B0604020202020204" pitchFamily="34" charset="0"/>
              </a:rPr>
              <a:t>圆柱</a:t>
            </a:r>
          </a:p>
        </p:txBody>
      </p:sp>
      <p:sp>
        <p:nvSpPr>
          <p:cNvPr id="6" name="文本框 5"/>
          <p:cNvSpPr txBox="1"/>
          <p:nvPr>
            <p:custDataLst>
              <p:tags r:id="rId4"/>
            </p:custDataLst>
          </p:nvPr>
        </p:nvSpPr>
        <p:spPr>
          <a:xfrm>
            <a:off x="871855" y="2703830"/>
            <a:ext cx="8313420" cy="1573530"/>
          </a:xfrm>
          <a:prstGeom prst="rect">
            <a:avLst/>
          </a:prstGeom>
        </p:spPr>
        <p:txBody>
          <a:bodyPr wrap="square" anchor="t">
            <a:noAutofit/>
          </a:bodyPr>
          <a:lstStyle>
            <a:defPPr>
              <a:defRPr lang="zh-CN"/>
            </a:defPPr>
            <a:lvl1pPr algn="ctr">
              <a:lnSpc>
                <a:spcPct val="130000"/>
              </a:lnSpc>
            </a:lvl1pPr>
          </a:lstStyle>
          <a:p>
            <a:pPr algn="just" fontAlgn="auto">
              <a:lnSpc>
                <a:spcPct val="100000"/>
              </a:lnSpc>
              <a:spcAft>
                <a:spcPts val="1200"/>
              </a:spcAft>
            </a:pPr>
            <a:r>
              <a:rPr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圆柱的投影</a:t>
            </a:r>
          </a:p>
          <a:p>
            <a:pPr algn="just" fontAlgn="auto">
              <a:lnSpc>
                <a:spcPct val="100000"/>
              </a:lnSpc>
              <a:spcAft>
                <a:spcPts val="1200"/>
              </a:spcAft>
            </a:pPr>
            <a:r>
              <a:rPr sz="16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圆柱由顶圆、底圆和圆柱面围成。圆柱面可由平行于回转轴的直线，绕回转轴旋转而成。</a:t>
            </a:r>
            <a:endParaRPr sz="16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fontAlgn="auto">
              <a:lnSpc>
                <a:spcPct val="100000"/>
              </a:lnSpc>
              <a:spcAft>
                <a:spcPts val="1200"/>
              </a:spcAft>
            </a:pPr>
            <a:r>
              <a:rPr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圆柱的投影分析</a:t>
            </a:r>
          </a:p>
          <a:p>
            <a:pPr algn="just" fontAlgn="auto">
              <a:lnSpc>
                <a:spcPct val="100000"/>
              </a:lnSpc>
              <a:spcAft>
                <a:spcPts val="1200"/>
              </a:spcAft>
            </a:pPr>
            <a:r>
              <a:rPr sz="16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如图1-3-14 所示，圆柱上、下端面平行于水平面，水平投影反映实形，正、侧面投影积聚为直线。</a:t>
            </a:r>
          </a:p>
          <a:p>
            <a:pPr algn="just" fontAlgn="auto">
              <a:lnSpc>
                <a:spcPct val="100000"/>
              </a:lnSpc>
              <a:spcAft>
                <a:spcPts val="1200"/>
              </a:spcAft>
            </a:pPr>
            <a:r>
              <a:rPr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圆柱的三面投影绘制</a:t>
            </a:r>
          </a:p>
          <a:p>
            <a:pPr algn="just" fontAlgn="auto">
              <a:lnSpc>
                <a:spcPct val="100000"/>
              </a:lnSpc>
              <a:spcAft>
                <a:spcPts val="1200"/>
              </a:spcAft>
            </a:pPr>
            <a:r>
              <a:rPr sz="16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作图时应先用点画线画出轴线的各个投影及圆的对称中心线，然后绘制反映圆柱</a:t>
            </a:r>
          </a:p>
          <a:p>
            <a:pPr algn="just" fontAlgn="auto">
              <a:lnSpc>
                <a:spcPct val="100000"/>
              </a:lnSpc>
              <a:spcAft>
                <a:spcPts val="1200"/>
              </a:spcAft>
            </a:pPr>
            <a:r>
              <a:rPr sz="16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底面实形的水平投影，最后绘制正面及侧面投影，如图1-3-14 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11430"/>
            <a:ext cx="1796415" cy="231140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871855" y="912495"/>
            <a:ext cx="1694815" cy="1137920"/>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ctr"/>
            <a:r>
              <a:rPr lang="zh-CN" altLang="en-US" dirty="0">
                <a:sym typeface="Arial" panose="020B0604020202020204" pitchFamily="34" charset="0"/>
              </a:rPr>
              <a:t>圆柱</a:t>
            </a:r>
          </a:p>
        </p:txBody>
      </p:sp>
      <p:pic>
        <p:nvPicPr>
          <p:cNvPr id="2" name="图片 1"/>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409700" y="2374265"/>
            <a:ext cx="6943725" cy="39338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custDataLst>
              <p:tags r:id="rId2"/>
            </p:custDataLst>
          </p:nvPr>
        </p:nvSpPr>
        <p:spPr>
          <a:xfrm>
            <a:off x="0" y="3005772"/>
            <a:ext cx="4064400" cy="3852228"/>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custDataLst>
              <p:tags r:id="rId3"/>
            </p:custDataLst>
          </p:nvPr>
        </p:nvSpPr>
        <p:spPr>
          <a:xfrm>
            <a:off x="4064400" y="3005772"/>
            <a:ext cx="4064400" cy="3852228"/>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1" name="矩形 30"/>
          <p:cNvSpPr/>
          <p:nvPr>
            <p:custDataLst>
              <p:tags r:id="rId4"/>
            </p:custDataLst>
          </p:nvPr>
        </p:nvSpPr>
        <p:spPr>
          <a:xfrm>
            <a:off x="8128800" y="3005772"/>
            <a:ext cx="4064400" cy="3852228"/>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1721485" y="1250315"/>
            <a:ext cx="1560830" cy="629920"/>
          </a:xfrm>
          <a:prstGeom prst="rect">
            <a:avLst/>
          </a:prstGeom>
          <a:noFill/>
        </p:spPr>
        <p:txBody>
          <a:bodyPr wrap="square" lIns="101600" tIns="38100" rIns="63500" bIns="38100" rtlCol="0">
            <a:noAutofit/>
          </a:bodyPr>
          <a:lstStyle/>
          <a:p>
            <a:pPr algn="dist">
              <a:lnSpc>
                <a:spcPct val="100000"/>
              </a:lnSpc>
            </a:pPr>
            <a:r>
              <a:rPr lang="zh-CN" altLang="en-US" sz="3600" b="1" spc="300">
                <a:solidFill>
                  <a:srgbClr val="000000">
                    <a:lumMod val="75000"/>
                    <a:lumOff val="25000"/>
                  </a:srgbClr>
                </a:solidFill>
                <a:latin typeface="微软雅黑" panose="020B0503020204020204" pitchFamily="34" charset="-122"/>
                <a:ea typeface="微软雅黑" panose="020B0503020204020204" pitchFamily="34" charset="-122"/>
              </a:rPr>
              <a:t>圆锥</a:t>
            </a:r>
          </a:p>
        </p:txBody>
      </p:sp>
      <p:sp>
        <p:nvSpPr>
          <p:cNvPr id="22" name="文本框 21"/>
          <p:cNvSpPr txBox="1"/>
          <p:nvPr>
            <p:custDataLst>
              <p:tags r:id="rId6"/>
            </p:custDataLst>
          </p:nvPr>
        </p:nvSpPr>
        <p:spPr>
          <a:xfrm>
            <a:off x="606625" y="5183243"/>
            <a:ext cx="2851150" cy="1677035"/>
          </a:xfrm>
          <a:prstGeom prst="rect">
            <a:avLst/>
          </a:prstGeom>
          <a:noFill/>
        </p:spPr>
        <p:txBody>
          <a:bodyPr wrap="square" lIns="101600" tIns="0" rIns="82550" bIns="0" rtlCol="0">
            <a:spAutoFit/>
          </a:bodyPr>
          <a:lstStyle/>
          <a:p>
            <a:pPr algn="ctr" fontAlgn="auto">
              <a:lnSpc>
                <a:spcPct val="130000"/>
              </a:lnSpc>
              <a:spcAft>
                <a:spcPts val="1000"/>
              </a:spcAft>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如图1-3-15 所示，为三面投影体系中的圆锥，分析图形可知：圆锥由底圆和圆锥面围成。圆锥面由直线SA 做母线，绕回转轴旋转而成。母线与回转轴的交点为锥顶。圆锥面上通过锥顶的任意直线称为素线。</a:t>
            </a:r>
          </a:p>
        </p:txBody>
      </p:sp>
      <p:sp>
        <p:nvSpPr>
          <p:cNvPr id="23" name="文本框 22"/>
          <p:cNvSpPr txBox="1"/>
          <p:nvPr>
            <p:custDataLst>
              <p:tags r:id="rId7"/>
            </p:custDataLst>
          </p:nvPr>
        </p:nvSpPr>
        <p:spPr>
          <a:xfrm>
            <a:off x="606625" y="4727703"/>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ctr"/>
            <a:r>
              <a:rPr lang="zh-CN" altLang="en-US" sz="2000" b="1">
                <a:solidFill>
                  <a:srgbClr val="000000">
                    <a:lumMod val="75000"/>
                    <a:lumOff val="25000"/>
                  </a:srgbClr>
                </a:solidFill>
                <a:uFillTx/>
                <a:latin typeface="微软雅黑" panose="020B0503020204020204" pitchFamily="34" charset="-122"/>
                <a:ea typeface="微软雅黑" panose="020B0503020204020204" pitchFamily="34" charset="-122"/>
              </a:rPr>
              <a:t>圆锥的投影</a:t>
            </a:r>
          </a:p>
        </p:txBody>
      </p:sp>
      <p:sp>
        <p:nvSpPr>
          <p:cNvPr id="19" name="矩形 18"/>
          <p:cNvSpPr/>
          <p:nvPr>
            <p:custDataLst>
              <p:tags r:id="rId8"/>
            </p:custDataLst>
          </p:nvPr>
        </p:nvSpPr>
        <p:spPr>
          <a:xfrm>
            <a:off x="1749265" y="3971466"/>
            <a:ext cx="565870" cy="565870"/>
          </a:xfrm>
          <a:prstGeom prst="rect">
            <a:avLst/>
          </a:prstGeom>
          <a:solidFill>
            <a:srgbClr val="44546A"/>
          </a:solidFill>
          <a:ln w="44450">
            <a:solidFill>
              <a:srgbClr val="FFFFFF"/>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9"/>
            </p:custDataLst>
          </p:nvPr>
        </p:nvSpPr>
        <p:spPr>
          <a:xfrm>
            <a:off x="1842195" y="4065273"/>
            <a:ext cx="380010" cy="378256"/>
          </a:xfrm>
          <a:prstGeom prst="rect">
            <a:avLst/>
          </a:prstGeom>
          <a:noFill/>
        </p:spPr>
        <p:txBody>
          <a:bodyPr wrap="square" lIns="0" tIns="0" rIns="0" bIns="0" rtlCol="0" anchor="ctr">
            <a:normAutofit fontScale="87500" lnSpcReduction="20000"/>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1</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0"/>
            </p:custDataLst>
          </p:nvPr>
        </p:nvSpPr>
        <p:spPr>
          <a:xfrm>
            <a:off x="4671025" y="5183243"/>
            <a:ext cx="2851150" cy="959485"/>
          </a:xfrm>
          <a:prstGeom prst="rect">
            <a:avLst/>
          </a:prstGeom>
          <a:noFill/>
        </p:spPr>
        <p:txBody>
          <a:bodyPr wrap="square" lIns="101600" tIns="0" rIns="82550" bIns="0" rtlCol="0">
            <a:noAutofit/>
          </a:bodyPr>
          <a:lstStyle/>
          <a:p>
            <a:pPr algn="ctr" fontAlgn="auto">
              <a:lnSpc>
                <a:spcPct val="130000"/>
              </a:lnSpc>
              <a:spcAft>
                <a:spcPts val="1000"/>
              </a:spcAft>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圆锥底面平行于水平面，水平投影反映实形，正面、侧面投影积聚为直线，其长度等于底面圆的直径。圆锥曲面三个投影都没有积聚性，正面、侧面投影为一等腰三角形。</a:t>
            </a:r>
          </a:p>
        </p:txBody>
      </p:sp>
      <p:sp>
        <p:nvSpPr>
          <p:cNvPr id="11" name="文本框 10"/>
          <p:cNvSpPr txBox="1"/>
          <p:nvPr>
            <p:custDataLst>
              <p:tags r:id="rId11"/>
            </p:custDataLst>
          </p:nvPr>
        </p:nvSpPr>
        <p:spPr>
          <a:xfrm>
            <a:off x="4671025" y="4727703"/>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ctr"/>
            <a:r>
              <a:rPr lang="zh-CN" altLang="en-US" sz="2000" b="1">
                <a:solidFill>
                  <a:srgbClr val="000000">
                    <a:lumMod val="75000"/>
                    <a:lumOff val="25000"/>
                  </a:srgbClr>
                </a:solidFill>
                <a:uFillTx/>
                <a:latin typeface="微软雅黑" panose="020B0503020204020204" pitchFamily="34" charset="-122"/>
                <a:ea typeface="微软雅黑" panose="020B0503020204020204" pitchFamily="34" charset="-122"/>
              </a:rPr>
              <a:t>圆锥的投影分析</a:t>
            </a:r>
          </a:p>
        </p:txBody>
      </p:sp>
      <p:sp>
        <p:nvSpPr>
          <p:cNvPr id="16" name="文本框 15"/>
          <p:cNvSpPr txBox="1"/>
          <p:nvPr>
            <p:custDataLst>
              <p:tags r:id="rId12"/>
            </p:custDataLst>
          </p:nvPr>
        </p:nvSpPr>
        <p:spPr>
          <a:xfrm>
            <a:off x="8735425" y="5183243"/>
            <a:ext cx="2851150" cy="959485"/>
          </a:xfrm>
          <a:prstGeom prst="rect">
            <a:avLst/>
          </a:prstGeom>
          <a:noFill/>
        </p:spPr>
        <p:txBody>
          <a:bodyPr wrap="square" lIns="101600" tIns="0" rIns="82550" bIns="0" rtlCol="0">
            <a:noAutofit/>
          </a:bodyPr>
          <a:lstStyle/>
          <a:p>
            <a:pPr algn="ctr" fontAlgn="auto">
              <a:lnSpc>
                <a:spcPct val="130000"/>
              </a:lnSpc>
              <a:spcAft>
                <a:spcPts val="1000"/>
              </a:spcAft>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作图时应首先用点画线画出轴线的各个投影及圆的对称中心线，然后画出水平投影上反映圆锥底面的圆，完成圆锥的其他投影，最后加深可见线。</a:t>
            </a:r>
          </a:p>
        </p:txBody>
      </p:sp>
      <p:sp>
        <p:nvSpPr>
          <p:cNvPr id="17" name="文本框 16"/>
          <p:cNvSpPr txBox="1"/>
          <p:nvPr>
            <p:custDataLst>
              <p:tags r:id="rId13"/>
            </p:custDataLst>
          </p:nvPr>
        </p:nvSpPr>
        <p:spPr>
          <a:xfrm>
            <a:off x="8735425" y="4727703"/>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ctr"/>
            <a:r>
              <a:rPr lang="zh-CN" altLang="en-US" sz="2000" b="1">
                <a:solidFill>
                  <a:srgbClr val="000000">
                    <a:lumMod val="75000"/>
                    <a:lumOff val="25000"/>
                  </a:srgbClr>
                </a:solidFill>
                <a:uFillTx/>
                <a:latin typeface="微软雅黑" panose="020B0503020204020204" pitchFamily="34" charset="-122"/>
                <a:ea typeface="微软雅黑" panose="020B0503020204020204" pitchFamily="34" charset="-122"/>
              </a:rPr>
              <a:t>圆锥的三面投影绘制</a:t>
            </a:r>
          </a:p>
        </p:txBody>
      </p:sp>
      <p:cxnSp>
        <p:nvCxnSpPr>
          <p:cNvPr id="6" name="直接连接符 5"/>
          <p:cNvCxnSpPr/>
          <p:nvPr>
            <p:custDataLst>
              <p:tags r:id="rId14"/>
            </p:custDataLst>
          </p:nvPr>
        </p:nvCxnSpPr>
        <p:spPr>
          <a:xfrm>
            <a:off x="4064400" y="4803903"/>
            <a:ext cx="0" cy="1288468"/>
          </a:xfrm>
          <a:prstGeom prst="line">
            <a:avLst/>
          </a:prstGeom>
          <a:ln w="1270">
            <a:solidFill>
              <a:srgbClr val="FFFFFF">
                <a:lumMod val="85000"/>
              </a:srgbClr>
            </a:solidFill>
            <a:headEnd type="diamond"/>
            <a:tailEnd type="diamond"/>
          </a:ln>
        </p:spPr>
        <p:style>
          <a:lnRef idx="1">
            <a:srgbClr val="1E6BC5"/>
          </a:lnRef>
          <a:fillRef idx="0">
            <a:srgbClr val="1E6BC5"/>
          </a:fillRef>
          <a:effectRef idx="0">
            <a:srgbClr val="1E6BC5"/>
          </a:effectRef>
          <a:fontRef idx="minor">
            <a:srgbClr val="000000"/>
          </a:fontRef>
        </p:style>
      </p:cxnSp>
      <p:sp>
        <p:nvSpPr>
          <p:cNvPr id="33" name="矩形 32"/>
          <p:cNvSpPr/>
          <p:nvPr>
            <p:custDataLst>
              <p:tags r:id="rId15"/>
            </p:custDataLst>
          </p:nvPr>
        </p:nvSpPr>
        <p:spPr>
          <a:xfrm>
            <a:off x="5813665" y="3971466"/>
            <a:ext cx="565870" cy="565870"/>
          </a:xfrm>
          <a:prstGeom prst="rect">
            <a:avLst/>
          </a:prstGeom>
          <a:solidFill>
            <a:srgbClr val="44546A"/>
          </a:solidFill>
          <a:ln w="44450">
            <a:solidFill>
              <a:srgbClr val="FFFFFF"/>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16"/>
            </p:custDataLst>
          </p:nvPr>
        </p:nvSpPr>
        <p:spPr>
          <a:xfrm>
            <a:off x="5906595" y="4065273"/>
            <a:ext cx="380010" cy="378256"/>
          </a:xfrm>
          <a:prstGeom prst="rect">
            <a:avLst/>
          </a:prstGeom>
          <a:noFill/>
        </p:spPr>
        <p:txBody>
          <a:bodyPr wrap="square" lIns="0" tIns="0" rIns="0" bIns="0" rtlCol="0" anchor="ctr">
            <a:normAutofit fontScale="87500" lnSpcReduction="20000"/>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2</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36" name="矩形 35"/>
          <p:cNvSpPr/>
          <p:nvPr>
            <p:custDataLst>
              <p:tags r:id="rId17"/>
            </p:custDataLst>
          </p:nvPr>
        </p:nvSpPr>
        <p:spPr>
          <a:xfrm>
            <a:off x="9878065" y="3971466"/>
            <a:ext cx="565870" cy="565870"/>
          </a:xfrm>
          <a:prstGeom prst="rect">
            <a:avLst/>
          </a:prstGeom>
          <a:solidFill>
            <a:srgbClr val="44546A"/>
          </a:solidFill>
          <a:ln w="44450">
            <a:solidFill>
              <a:srgbClr val="FFFFFF"/>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18"/>
            </p:custDataLst>
          </p:nvPr>
        </p:nvSpPr>
        <p:spPr>
          <a:xfrm>
            <a:off x="9970995" y="4065273"/>
            <a:ext cx="380010" cy="378256"/>
          </a:xfrm>
          <a:prstGeom prst="rect">
            <a:avLst/>
          </a:prstGeom>
          <a:noFill/>
        </p:spPr>
        <p:txBody>
          <a:bodyPr wrap="square" lIns="0" tIns="0" rIns="0" bIns="0" rtlCol="0" anchor="ctr">
            <a:normAutofit fontScale="87500" lnSpcReduction="20000"/>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3</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cxnSp>
        <p:nvCxnSpPr>
          <p:cNvPr id="27" name="直接连接符 26"/>
          <p:cNvCxnSpPr/>
          <p:nvPr>
            <p:custDataLst>
              <p:tags r:id="rId19"/>
            </p:custDataLst>
          </p:nvPr>
        </p:nvCxnSpPr>
        <p:spPr>
          <a:xfrm>
            <a:off x="8128800" y="4803903"/>
            <a:ext cx="0" cy="1288468"/>
          </a:xfrm>
          <a:prstGeom prst="line">
            <a:avLst/>
          </a:prstGeom>
          <a:ln w="1270">
            <a:solidFill>
              <a:srgbClr val="FFFFFF">
                <a:lumMod val="85000"/>
              </a:srgbClr>
            </a:solidFill>
            <a:headEnd type="diamond"/>
            <a:tailEnd type="diamond"/>
          </a:ln>
        </p:spPr>
        <p:style>
          <a:lnRef idx="1">
            <a:srgbClr val="1E6BC5"/>
          </a:lnRef>
          <a:fillRef idx="0">
            <a:srgbClr val="1E6BC5"/>
          </a:fillRef>
          <a:effectRef idx="0">
            <a:srgbClr val="1E6BC5"/>
          </a:effectRef>
          <a:fontRef idx="minor">
            <a:srgbClr val="000000"/>
          </a:fontRef>
        </p:style>
      </p:cxnSp>
      <p:pic>
        <p:nvPicPr>
          <p:cNvPr id="2" name="图片 1"/>
          <p:cNvPicPr>
            <a:picLocks noChangeAspect="1"/>
          </p:cNvPicPr>
          <p:nvPr/>
        </p:nvPicPr>
        <p:blipFill>
          <a:blip r:embed="rId21"/>
          <a:stretch>
            <a:fillRect/>
          </a:stretch>
        </p:blipFill>
        <p:spPr>
          <a:xfrm>
            <a:off x="4453890" y="38735"/>
            <a:ext cx="7349510" cy="2880000"/>
          </a:xfrm>
          <a:prstGeom prst="rect">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2"/>
          <p:cNvSpPr txBox="1"/>
          <p:nvPr/>
        </p:nvSpPr>
        <p:spPr>
          <a:xfrm>
            <a:off x="1634490" y="3148330"/>
            <a:ext cx="4460240" cy="2301875"/>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制图的基本知识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投影的基本知识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形体的投影知识</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 name="TextBox 52"/>
          <p:cNvSpPr txBox="1"/>
          <p:nvPr/>
        </p:nvSpPr>
        <p:spPr>
          <a:xfrm>
            <a:off x="6094730" y="3148330"/>
            <a:ext cx="4460240"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单元四  剖面图与断面图</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单元五  轴测投影图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a:xfrm>
            <a:off x="8229666" y="1371611"/>
            <a:ext cx="3962432" cy="4114833"/>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 name="图片 1" descr="D:\meihua_service_cache\jpg/d316f28503bb185b1a5bec28d94e2178.jpgd316f28503bb185b1a5bec28d94e2178"/>
          <p:cNvPicPr>
            <a:picLocks noChangeAspect="1"/>
          </p:cNvPicPr>
          <p:nvPr>
            <p:custDataLst>
              <p:tags r:id="rId3"/>
            </p:custDataLst>
          </p:nvPr>
        </p:nvPicPr>
        <p:blipFill rotWithShape="1">
          <a:blip r:embed="rId8"/>
          <a:srcRect t="3846" b="3846"/>
          <a:stretch>
            <a:fillRect/>
          </a:stretch>
        </p:blipFill>
        <p:spPr>
          <a:xfrm>
            <a:off x="0" y="1371588"/>
            <a:ext cx="7924863" cy="4114825"/>
          </a:xfrm>
          <a:custGeom>
            <a:avLst/>
            <a:gdLst/>
            <a:ahLst/>
            <a:cxnLst>
              <a:cxn ang="3">
                <a:pos x="hc" y="t"/>
              </a:cxn>
              <a:cxn ang="cd2">
                <a:pos x="l" y="vc"/>
              </a:cxn>
              <a:cxn ang="cd4">
                <a:pos x="hc" y="b"/>
              </a:cxn>
              <a:cxn ang="0">
                <a:pos x="r" y="vc"/>
              </a:cxn>
            </a:cxnLst>
            <a:rect l="l" t="t" r="r" b="b"/>
            <a:pathLst>
              <a:path w="12480" h="6480">
                <a:moveTo>
                  <a:pt x="0" y="0"/>
                </a:moveTo>
                <a:lnTo>
                  <a:pt x="12480" y="0"/>
                </a:lnTo>
                <a:lnTo>
                  <a:pt x="12480" y="6480"/>
                </a:lnTo>
                <a:lnTo>
                  <a:pt x="0" y="6480"/>
                </a:lnTo>
                <a:lnTo>
                  <a:pt x="0" y="0"/>
                </a:lnTo>
                <a:close/>
              </a:path>
            </a:pathLst>
          </a:custGeom>
        </p:spPr>
      </p:pic>
      <p:sp>
        <p:nvSpPr>
          <p:cNvPr id="3" name="文本框 2"/>
          <p:cNvSpPr txBox="1"/>
          <p:nvPr>
            <p:custDataLst>
              <p:tags r:id="rId4"/>
            </p:custDataLst>
          </p:nvPr>
        </p:nvSpPr>
        <p:spPr>
          <a:xfrm>
            <a:off x="8686870" y="2133594"/>
            <a:ext cx="3048000" cy="770395"/>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400" b="1" spc="160" dirty="0">
                <a:solidFill>
                  <a:schemeClr val="lt1"/>
                </a:solidFill>
                <a:latin typeface="微软雅黑" panose="020B0503020204020204" pitchFamily="34" charset="-122"/>
                <a:ea typeface="微软雅黑" panose="020B0503020204020204" pitchFamily="34" charset="-122"/>
                <a:sym typeface="+mn-ea"/>
              </a:rPr>
              <a:t>球</a:t>
            </a:r>
          </a:p>
        </p:txBody>
      </p:sp>
      <p:sp>
        <p:nvSpPr>
          <p:cNvPr id="11" name="Title 6"/>
          <p:cNvSpPr txBox="1"/>
          <p:nvPr>
            <p:custDataLst>
              <p:tags r:id="rId5"/>
            </p:custDataLst>
          </p:nvPr>
        </p:nvSpPr>
        <p:spPr>
          <a:xfrm>
            <a:off x="8686870" y="3208798"/>
            <a:ext cx="3048013" cy="146669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球的投影，以半圆的直径为轴，半圆绕轴旋转而成的回转体称为球体。</a:t>
            </a:r>
          </a:p>
        </p:txBody>
      </p:sp>
      <p:sp>
        <p:nvSpPr>
          <p:cNvPr id="6" name="矩形 5"/>
          <p:cNvSpPr/>
          <p:nvPr>
            <p:custDataLst>
              <p:tags r:id="rId6"/>
            </p:custDataLst>
          </p:nvPr>
        </p:nvSpPr>
        <p:spPr>
          <a:xfrm>
            <a:off x="8686870" y="5029240"/>
            <a:ext cx="45720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275330" y="3281383"/>
            <a:ext cx="7875905" cy="355481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熟悉组合体三面投影图的阅读方法：形体分析法、线面分析法、轴测图法。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了解组合体的概念与种类；掌握组合体的尺寸标注，组合体三面投影图的画法。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熟悉组合体的绘图方法；进行第三面投影图的绘制</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熟悉组合体的投影，是将来学习建筑构造的基础，也是从事建筑设计与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施工</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技术人员的基本要求，能为建筑工程的合理设计、合理施工打下基础。</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503930" y="256208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组合体的投影</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2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1220470"/>
            <a:ext cx="4983480" cy="624840"/>
          </a:xfrm>
          <a:prstGeom prst="rect">
            <a:avLst/>
          </a:prstGeom>
          <a:noFill/>
        </p:spPr>
        <p:txBody>
          <a:bodyPr wrap="square" lIns="101600" tIns="38100" rIns="63500" bIns="38100" rtlCol="0">
            <a:noAutofit/>
          </a:bodyPr>
          <a:lstStyle/>
          <a:p>
            <a:r>
              <a:rPr sz="3600" b="1">
                <a:solidFill>
                  <a:srgbClr val="FF3300"/>
                </a:solidFill>
                <a:latin typeface="Arial" panose="020B0604020202020204" pitchFamily="34" charset="0"/>
                <a:sym typeface="+mn-ea"/>
              </a:rPr>
              <a:t>组合体与组合方式</a:t>
            </a:r>
          </a:p>
        </p:txBody>
      </p:sp>
      <p:grpSp>
        <p:nvGrpSpPr>
          <p:cNvPr id="9" name="组合 8"/>
          <p:cNvGrpSpPr/>
          <p:nvPr>
            <p:custDataLst>
              <p:tags r:id="rId5"/>
            </p:custDataLst>
          </p:nvPr>
        </p:nvGrpSpPr>
        <p:grpSpPr>
          <a:xfrm>
            <a:off x="988060" y="2159635"/>
            <a:ext cx="5643880" cy="2212975"/>
            <a:chOff x="7717" y="5903"/>
            <a:chExt cx="8888" cy="3485"/>
          </a:xfrm>
        </p:grpSpPr>
        <p:grpSp>
          <p:nvGrpSpPr>
            <p:cNvPr id="31" name="组合 30"/>
            <p:cNvGrpSpPr/>
            <p:nvPr/>
          </p:nvGrpSpPr>
          <p:grpSpPr>
            <a:xfrm>
              <a:off x="7717" y="5903"/>
              <a:ext cx="8888" cy="3485"/>
              <a:chOff x="4467232" y="4347872"/>
              <a:chExt cx="5369565" cy="2212362"/>
            </a:xfrm>
          </p:grpSpPr>
          <p:sp>
            <p:nvSpPr>
              <p:cNvPr id="32" name="矩形 31"/>
              <p:cNvSpPr/>
              <p:nvPr>
                <p:custDataLst>
                  <p:tags r:id="rId17"/>
                </p:custDataLst>
              </p:nvPr>
            </p:nvSpPr>
            <p:spPr>
              <a:xfrm>
                <a:off x="4467232" y="4347872"/>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14"/>
              </p:custDataLst>
            </p:nvPr>
          </p:nvSpPr>
          <p:spPr>
            <a:xfrm>
              <a:off x="8193" y="6507"/>
              <a:ext cx="22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15"/>
              </p:custDataLst>
            </p:nvPr>
          </p:nvSpPr>
          <p:spPr>
            <a:xfrm>
              <a:off x="8668" y="6207"/>
              <a:ext cx="4141"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kern="0" spc="0" dirty="0">
                  <a:solidFill>
                    <a:srgbClr val="000099"/>
                  </a:solidFill>
                  <a:uFillTx/>
                  <a:sym typeface="+mn-ea"/>
                </a:rPr>
                <a:t>组合体</a:t>
              </a:r>
            </a:p>
          </p:txBody>
        </p:sp>
        <p:sp>
          <p:nvSpPr>
            <p:cNvPr id="6" name="文本框 5"/>
            <p:cNvSpPr txBox="1"/>
            <p:nvPr>
              <p:custDataLst>
                <p:tags r:id="rId16"/>
              </p:custDataLst>
            </p:nvPr>
          </p:nvSpPr>
          <p:spPr>
            <a:xfrm>
              <a:off x="8669" y="7235"/>
              <a:ext cx="7543" cy="2153"/>
            </a:xfrm>
            <a:prstGeom prst="rect">
              <a:avLst/>
            </a:prstGeom>
            <a:noFill/>
          </p:spPr>
          <p:txBody>
            <a:bodyPr wrap="square" lIns="101600" tIns="0" rIns="82550" bIns="0" rtlCol="0">
              <a:noAutofit/>
            </a:bodyPr>
            <a:lstStyle/>
            <a:p>
              <a:pPr fontAlgn="auto">
                <a:lnSpc>
                  <a:spcPct val="130000"/>
                </a:lnSpc>
              </a:pPr>
              <a:r>
                <a:rPr lang="zh-CN" altLang="en-US" sz="1700" b="1" dirty="0">
                  <a:latin typeface="Arial" panose="020B0604020202020204" pitchFamily="34" charset="0"/>
                  <a:sym typeface="+mn-ea"/>
                </a:rPr>
                <a:t>组合体是由若干个基本几何体组合而成。常见的基本几何体是棱柱、棱锥、圆柱、圆锥、球等，如图1-3-16所示。</a:t>
              </a:r>
            </a:p>
          </p:txBody>
        </p:sp>
      </p:grpSp>
      <p:grpSp>
        <p:nvGrpSpPr>
          <p:cNvPr id="10" name="组合 9"/>
          <p:cNvGrpSpPr/>
          <p:nvPr/>
        </p:nvGrpSpPr>
        <p:grpSpPr>
          <a:xfrm>
            <a:off x="993775" y="4927600"/>
            <a:ext cx="10208260" cy="1539240"/>
            <a:chOff x="543" y="7475"/>
            <a:chExt cx="18120" cy="2993"/>
          </a:xfrm>
        </p:grpSpPr>
        <p:sp>
          <p:nvSpPr>
            <p:cNvPr id="52" name="矩形 51"/>
            <p:cNvSpPr/>
            <p:nvPr>
              <p:custDataLst>
                <p:tags r:id="rId6"/>
              </p:custDataLst>
            </p:nvPr>
          </p:nvSpPr>
          <p:spPr>
            <a:xfrm>
              <a:off x="707" y="7591"/>
              <a:ext cx="17785" cy="27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543" y="7475"/>
              <a:ext cx="590" cy="74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8073" y="9724"/>
              <a:ext cx="590" cy="74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054" y="7912"/>
              <a:ext cx="17090" cy="2109"/>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algn="just"/>
              <a:r>
                <a:rPr lang="zh-CN" altLang="en-US" dirty="0">
                  <a:solidFill>
                    <a:schemeClr val="tx1">
                      <a:lumMod val="85000"/>
                      <a:lumOff val="15000"/>
                    </a:schemeClr>
                  </a:solidFill>
                  <a:latin typeface="Arial" panose="020B0604020202020204" pitchFamily="34" charset="0"/>
                  <a:ea typeface="微软雅黑" panose="020B0503020204020204" pitchFamily="34" charset="-122"/>
                </a:rPr>
                <a:t>表达组合体一般情况下是画三投影图。所谓三投影图是指在三面投影体系中，</a:t>
              </a:r>
              <a:r>
                <a:rPr lang="zh-CN" altLang="en-US" i="1" dirty="0">
                  <a:solidFill>
                    <a:schemeClr val="tx1">
                      <a:lumMod val="85000"/>
                      <a:lumOff val="15000"/>
                    </a:schemeClr>
                  </a:solidFill>
                  <a:latin typeface="Arial" panose="020B0604020202020204" pitchFamily="34" charset="0"/>
                  <a:ea typeface="微软雅黑" panose="020B0503020204020204" pitchFamily="34" charset="-122"/>
                </a:rPr>
                <a:t>V</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面投影统称正面投影图，</a:t>
              </a:r>
              <a:r>
                <a:rPr lang="zh-CN" altLang="en-US" i="1" dirty="0">
                  <a:solidFill>
                    <a:schemeClr val="tx1">
                      <a:lumMod val="85000"/>
                      <a:lumOff val="15000"/>
                    </a:schemeClr>
                  </a:solidFill>
                  <a:latin typeface="Arial" panose="020B0604020202020204" pitchFamily="34" charset="0"/>
                  <a:ea typeface="微软雅黑" panose="020B0503020204020204" pitchFamily="34" charset="-122"/>
                </a:rPr>
                <a:t>H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面投影统称水平投影图，</a:t>
              </a:r>
              <a:r>
                <a:rPr lang="zh-CN" altLang="en-US" i="1" dirty="0">
                  <a:solidFill>
                    <a:schemeClr val="tx1">
                      <a:lumMod val="85000"/>
                      <a:lumOff val="15000"/>
                    </a:schemeClr>
                  </a:solidFill>
                  <a:latin typeface="Arial" panose="020B0604020202020204" pitchFamily="34" charset="0"/>
                  <a:ea typeface="微软雅黑" panose="020B0503020204020204" pitchFamily="34" charset="-122"/>
                </a:rPr>
                <a:t>W </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面投影统称侧面投影图，合称“三投影图”。</a:t>
              </a:r>
            </a:p>
          </p:txBody>
        </p:sp>
      </p:grpSp>
      <p:pic>
        <p:nvPicPr>
          <p:cNvPr id="2" name="图片 1"/>
          <p:cNvPicPr>
            <a:picLocks noChangeAspect="1"/>
          </p:cNvPicPr>
          <p:nvPr/>
        </p:nvPicPr>
        <p:blipFill>
          <a:blip r:embed="rId22"/>
          <a:stretch>
            <a:fillRect/>
          </a:stretch>
        </p:blipFill>
        <p:spPr>
          <a:xfrm>
            <a:off x="7463155" y="116840"/>
            <a:ext cx="3738880" cy="48107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par>
                          <p:cTn id="17" fill="hold">
                            <p:stCondLst>
                              <p:cond delay="5000"/>
                            </p:stCondLst>
                            <p:childTnLst>
                              <p:par>
                                <p:cTn id="18" presetID="18" presetClass="entr" presetSubtype="6" fill="hold" nodeType="afterEffect">
                                  <p:stCondLst>
                                    <p:cond delay="0"/>
                                  </p:stCondLst>
                                  <p:childTnLst>
                                    <p:set>
                                      <p:cBhvr>
                                        <p:cTn id="19" dur="1000" fill="hold">
                                          <p:stCondLst>
                                            <p:cond delay="0"/>
                                          </p:stCondLst>
                                        </p:cTn>
                                        <p:tgtEl>
                                          <p:spTgt spid="10"/>
                                        </p:tgtEl>
                                        <p:attrNameLst>
                                          <p:attrName>style.visibility</p:attrName>
                                        </p:attrNameLst>
                                      </p:cBhvr>
                                      <p:to>
                                        <p:strVal val="visible"/>
                                      </p:to>
                                    </p:set>
                                    <p:animEffect transition="in" filter="strips(downRight)">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0" y="0"/>
            <a:ext cx="12192000" cy="6858000"/>
          </a:xfrm>
          <a:prstGeom prst="rect">
            <a:avLst/>
          </a:prstGeom>
          <a:solidFill>
            <a:schemeClr val="bg1">
              <a:lumMod val="85000"/>
            </a:scheme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872" name="形状"/>
          <p:cNvSpPr/>
          <p:nvPr>
            <p:custDataLst>
              <p:tags r:id="rId3"/>
            </p:custDataLst>
          </p:nvPr>
        </p:nvSpPr>
        <p:spPr>
          <a:xfrm>
            <a:off x="7451090" y="1390650"/>
            <a:ext cx="4274820" cy="41706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lnTo>
                  <a:pt x="0" y="4023"/>
                </a:lnTo>
                <a:lnTo>
                  <a:pt x="1253" y="3049"/>
                </a:lnTo>
                <a:lnTo>
                  <a:pt x="0" y="2075"/>
                </a:lnTo>
                <a:close/>
              </a:path>
            </a:pathLst>
          </a:custGeom>
          <a:solidFill>
            <a:srgbClr val="F3901B"/>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defRPr>
                <a:solidFill>
                  <a:srgbClr val="FFFFFF"/>
                </a:solidFill>
              </a:defRPr>
            </a:pPr>
            <a:endParaRPr kumimoji="0"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873" name="YOUR…"/>
          <p:cNvSpPr txBox="1"/>
          <p:nvPr>
            <p:custDataLst>
              <p:tags r:id="rId4"/>
            </p:custDataLst>
          </p:nvPr>
        </p:nvSpPr>
        <p:spPr>
          <a:xfrm>
            <a:off x="7802880" y="2144395"/>
            <a:ext cx="3338830" cy="1198880"/>
          </a:xfrm>
          <a:prstGeom prst="rect">
            <a:avLst/>
          </a:prstGeom>
          <a:ln w="12700">
            <a:miter lim="400000"/>
          </a:ln>
        </p:spPr>
        <p:txBody>
          <a:bodyPr wrap="square" lIns="45719" rIns="45719">
            <a:spAutoFit/>
          </a:bodyPr>
          <a:lstStyle/>
          <a:p>
            <a:pPr marL="0" marR="0" lvl="0" indent="0" algn="l" defTabSz="914400" rtl="0" eaLnBrk="1" fontAlgn="auto" latinLnBrk="0" hangingPunct="1">
              <a:lnSpc>
                <a:spcPct val="100000"/>
              </a:lnSpc>
              <a:spcBef>
                <a:spcPts val="0"/>
              </a:spcBef>
              <a:spcAft>
                <a:spcPts val="0"/>
              </a:spcAft>
              <a:buClrTx/>
              <a:buSzTx/>
              <a:buFontTx/>
              <a:buNone/>
              <a:defRPr sz="2800">
                <a:solidFill>
                  <a:srgbClr val="FFFFFF"/>
                </a:solidFill>
                <a:latin typeface="Arial" panose="020B0604020202020204" pitchFamily="34" charset="0"/>
                <a:ea typeface="微软雅黑" panose="020B0503020204020204" pitchFamily="34" charset="-122"/>
                <a:cs typeface="+mn-ea"/>
                <a:sym typeface="Helvetica" panose="020B0604020202030204"/>
              </a:defRPr>
            </a:pPr>
            <a:r>
              <a:rPr kumimoji="0" lang="zh-CN" altLang="en-US" sz="3600" b="1" i="0" u="none" strike="noStrike" kern="1200" cap="none" spc="15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组合体的组合方式</a:t>
            </a:r>
          </a:p>
        </p:txBody>
      </p:sp>
      <p:sp>
        <p:nvSpPr>
          <p:cNvPr id="874" name="Far far away, behind the word mountains, far from the countries Vokalia and Consonantia, there live the blind texts. Separated they live in Bookmarksgrove right at the coast of the Semantics, a large language ocean.…"/>
          <p:cNvSpPr txBox="1"/>
          <p:nvPr>
            <p:custDataLst>
              <p:tags r:id="rId5"/>
            </p:custDataLst>
          </p:nvPr>
        </p:nvSpPr>
        <p:spPr>
          <a:xfrm>
            <a:off x="7802880" y="3576955"/>
            <a:ext cx="3507105" cy="1427480"/>
          </a:xfrm>
          <a:prstGeom prst="rect">
            <a:avLst/>
          </a:prstGeom>
          <a:ln w="12700">
            <a:miter lim="400000"/>
          </a:ln>
        </p:spPr>
        <p:txBody>
          <a:bodyPr wrap="square" lIns="45719" rIns="45719">
            <a:noAutofit/>
          </a:bodyPr>
          <a:lstStyle/>
          <a:p>
            <a:pPr marL="0" marR="0" lvl="0" indent="0" algn="just" defTabSz="914400" rtl="0" eaLnBrk="1" fontAlgn="auto" latinLnBrk="0" hangingPunct="1">
              <a:lnSpc>
                <a:spcPct val="130000"/>
              </a:lnSpc>
              <a:spcBef>
                <a:spcPts val="0"/>
              </a:spcBef>
              <a:spcAft>
                <a:spcPts val="0"/>
              </a:spcAft>
              <a:buClrTx/>
              <a:buSzTx/>
              <a:buFontTx/>
              <a:buNone/>
              <a:defRPr sz="1200">
                <a:solidFill>
                  <a:srgbClr val="FFFFFF"/>
                </a:solidFill>
                <a:latin typeface="Roboto Thin"/>
                <a:ea typeface="Roboto Thin"/>
                <a:cs typeface="Roboto Thin"/>
                <a:sym typeface="Roboto Thin"/>
              </a:defRPr>
            </a:pPr>
            <a:r>
              <a:rPr kumimoji="0" sz="1800" b="0"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组合体的组合方式可以是</a:t>
            </a:r>
            <a:r>
              <a:rPr kumimoji="0" sz="1800" b="1"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叠加、相贯、相切、切割</a:t>
            </a:r>
            <a:r>
              <a:rPr kumimoji="0" sz="1800" b="0"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等多种形式。</a:t>
            </a:r>
          </a:p>
        </p:txBody>
      </p:sp>
      <p:sp>
        <p:nvSpPr>
          <p:cNvPr id="875" name="加号"/>
          <p:cNvSpPr/>
          <p:nvPr>
            <p:custDataLst>
              <p:tags r:id="rId6"/>
            </p:custDataLst>
          </p:nvPr>
        </p:nvSpPr>
        <p:spPr>
          <a:xfrm>
            <a:off x="11141670" y="1821687"/>
            <a:ext cx="322867" cy="322867"/>
          </a:xfrm>
          <a:prstGeom prst="plus">
            <a:avLst>
              <a:gd name="adj" fmla="val 36980"/>
            </a:avLst>
          </a:prstGeom>
          <a:solidFill>
            <a:srgbClr val="FFFFFF"/>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defRPr>
                <a:solidFill>
                  <a:srgbClr val="FFFFFF"/>
                </a:solidFill>
              </a:defRPr>
            </a:pPr>
            <a:endParaRPr kumimoji="0"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a:stretch>
            <a:fillRect/>
          </a:stretch>
        </p:blipFill>
        <p:spPr>
          <a:xfrm>
            <a:off x="405765" y="294005"/>
            <a:ext cx="6837680" cy="6269990"/>
          </a:xfrm>
          <a:prstGeom prst="rect">
            <a:avLst/>
          </a:prstGeom>
        </p:spPr>
      </p:pic>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custDataLst>
              <p:tags r:id="rId2"/>
            </p:custDataLst>
          </p:nvPr>
        </p:nvSpPr>
        <p:spPr>
          <a:xfrm>
            <a:off x="3889830" y="0"/>
            <a:ext cx="4412342" cy="6858000"/>
          </a:xfrm>
          <a:prstGeom prst="rect">
            <a:avLst/>
          </a:prstGeom>
          <a:solidFill>
            <a:srgbClr val="F3901B"/>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3" name="Rectangle 7"/>
          <p:cNvSpPr/>
          <p:nvPr>
            <p:custDataLst>
              <p:tags r:id="rId3"/>
            </p:custDataLst>
          </p:nvPr>
        </p:nvSpPr>
        <p:spPr>
          <a:xfrm rot="5400000">
            <a:off x="4483176" y="931534"/>
            <a:ext cx="3225646" cy="3225646"/>
          </a:xfrm>
          <a:prstGeom prst="rect">
            <a:avLst/>
          </a:prstGeom>
          <a:noFill/>
          <a:ln w="63500" cmpd="sng">
            <a:solidFill>
              <a:srgbClr val="92D050"/>
            </a:solidFill>
          </a:ln>
        </p:spPr>
        <p:style>
          <a:lnRef idx="2">
            <a:srgbClr val="5B9BD5">
              <a:shade val="50000"/>
            </a:srgbClr>
          </a:lnRef>
          <a:fillRef idx="1">
            <a:srgbClr val="5B9BD5"/>
          </a:fillRef>
          <a:effectRef idx="0">
            <a:srgbClr val="5B9BD5"/>
          </a:effectRef>
          <a:fontRef idx="minor">
            <a:sysClr val="window" lastClr="FFFFFF"/>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grpSp>
        <p:nvGrpSpPr>
          <p:cNvPr id="5" name="Group 9"/>
          <p:cNvGrpSpPr/>
          <p:nvPr>
            <p:custDataLst>
              <p:tags r:id="rId4"/>
            </p:custDataLst>
          </p:nvPr>
        </p:nvGrpSpPr>
        <p:grpSpPr>
          <a:xfrm rot="5400000" flipV="1">
            <a:off x="6817867" y="1222973"/>
            <a:ext cx="676623" cy="655032"/>
            <a:chOff x="8532745" y="604642"/>
            <a:chExt cx="1834771" cy="1812730"/>
          </a:xfrm>
        </p:grpSpPr>
        <p:sp>
          <p:nvSpPr>
            <p:cNvPr id="6" name="Right Triangle 10"/>
            <p:cNvSpPr/>
            <p:nvPr>
              <p:custDataLst>
                <p:tags r:id="rId11"/>
              </p:custDataLst>
            </p:nvPr>
          </p:nvSpPr>
          <p:spPr>
            <a:xfrm>
              <a:off x="8532745" y="855272"/>
              <a:ext cx="1562100" cy="1562100"/>
            </a:xfrm>
            <a:prstGeom prst="rtTriangle">
              <a:avLst/>
            </a:prstGeom>
            <a:noFill/>
            <a:ln w="57150">
              <a:solidFill>
                <a:srgbClr val="92D05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7" name="Right Triangle 11"/>
            <p:cNvSpPr/>
            <p:nvPr>
              <p:custDataLst>
                <p:tags r:id="rId12"/>
              </p:custDataLst>
            </p:nvPr>
          </p:nvSpPr>
          <p:spPr>
            <a:xfrm>
              <a:off x="8805414" y="604642"/>
              <a:ext cx="1562102" cy="1562100"/>
            </a:xfrm>
            <a:prstGeom prst="rtTriangle">
              <a:avLst/>
            </a:prstGeom>
            <a:noFill/>
            <a:ln w="57150">
              <a:solidFill>
                <a:srgbClr val="92D050">
                  <a:alpha val="53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grpSp>
      <p:sp>
        <p:nvSpPr>
          <p:cNvPr id="10" name="Rectangle 14"/>
          <p:cNvSpPr/>
          <p:nvPr>
            <p:custDataLst>
              <p:tags r:id="rId5"/>
            </p:custDataLst>
          </p:nvPr>
        </p:nvSpPr>
        <p:spPr>
          <a:xfrm>
            <a:off x="0" y="5021944"/>
            <a:ext cx="3904342" cy="1836056"/>
          </a:xfrm>
          <a:prstGeom prst="rect">
            <a:avLst/>
          </a:prstGeom>
          <a:solidFill>
            <a:schemeClr val="tx1">
              <a:lumMod val="75000"/>
              <a:lumOff val="25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chemeClr val="tx1">
                  <a:lumMod val="75000"/>
                  <a:lumOff val="25000"/>
                </a:schemeClr>
              </a:solidFill>
              <a:effectLst/>
              <a:uLnTx/>
              <a:uFillTx/>
              <a:latin typeface="等线" panose="02010600030101010101" charset="-122"/>
              <a:ea typeface="微软雅黑" panose="020B0503020204020204" pitchFamily="34" charset="-122"/>
              <a:cs typeface="+mn-ea"/>
            </a:endParaRPr>
          </a:p>
        </p:txBody>
      </p:sp>
      <p:sp>
        <p:nvSpPr>
          <p:cNvPr id="11" name="Rectangle 15"/>
          <p:cNvSpPr/>
          <p:nvPr>
            <p:custDataLst>
              <p:tags r:id="rId6"/>
            </p:custDataLst>
          </p:nvPr>
        </p:nvSpPr>
        <p:spPr>
          <a:xfrm>
            <a:off x="8276175" y="5021944"/>
            <a:ext cx="3915825" cy="1836056"/>
          </a:xfrm>
          <a:prstGeom prst="rect">
            <a:avLst/>
          </a:prstGeom>
          <a:solidFill>
            <a:schemeClr val="tx1">
              <a:lumMod val="75000"/>
              <a:lumOff val="25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9" name="文本框 8"/>
          <p:cNvSpPr txBox="1"/>
          <p:nvPr>
            <p:custDataLst>
              <p:tags r:id="rId7"/>
            </p:custDataLst>
          </p:nvPr>
        </p:nvSpPr>
        <p:spPr>
          <a:xfrm>
            <a:off x="880745" y="5683250"/>
            <a:ext cx="2142490" cy="460375"/>
          </a:xfrm>
          <a:prstGeom prst="rect">
            <a:avLst/>
          </a:prstGeom>
          <a:effectLst/>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Lato Heavy" panose="020F0502020204030203" pitchFamily="34" charset="0"/>
              </a:defRPr>
            </a:lvl1pPr>
          </a:lstStyle>
          <a:p>
            <a:r>
              <a:rPr lang="zh-CN" altLang="en-US" sz="2400">
                <a:solidFill>
                  <a:sysClr val="window" lastClr="FFFFFF"/>
                </a:solidFill>
                <a:latin typeface="Arial" panose="020B0604020202020204" pitchFamily="34" charset="0"/>
                <a:cs typeface="HanWangZonYi" panose="02000500000000000000" charset="-120"/>
              </a:rPr>
              <a:t>（2）切割式：</a:t>
            </a:r>
          </a:p>
        </p:txBody>
      </p:sp>
      <p:sp>
        <p:nvSpPr>
          <p:cNvPr id="12" name="文本框 11"/>
          <p:cNvSpPr txBox="1"/>
          <p:nvPr>
            <p:custDataLst>
              <p:tags r:id="rId8"/>
            </p:custDataLst>
          </p:nvPr>
        </p:nvSpPr>
        <p:spPr>
          <a:xfrm>
            <a:off x="4440555" y="5022215"/>
            <a:ext cx="3310890" cy="1364615"/>
          </a:xfrm>
          <a:prstGeom prst="rect">
            <a:avLst/>
          </a:prstGeom>
          <a:noFill/>
        </p:spPr>
        <p:txBody>
          <a:bodyPr wrap="square" rtlCol="0" anchor="ctr" anchorCtr="0">
            <a:spAutoFit/>
          </a:bodyPr>
          <a:lstStyle>
            <a:defPPr>
              <a:defRPr lang="zh-CN"/>
            </a:defPPr>
            <a:lvl1pPr marR="0" lvl="0" indent="0" fontAlgn="auto">
              <a:lnSpc>
                <a:spcPct val="100000"/>
              </a:lnSpc>
              <a:spcBef>
                <a:spcPts val="0"/>
              </a:spcBef>
              <a:spcAft>
                <a:spcPts val="0"/>
              </a:spcAft>
              <a:buClrTx/>
              <a:buSzTx/>
              <a:buFontTx/>
              <a:buNone/>
              <a:defRPr kumimoji="0" sz="1400" b="0" i="0" u="none" strike="noStrike" cap="none" spc="150" normalizeH="0" baseline="0">
                <a:ln>
                  <a:noFill/>
                </a:ln>
                <a:solidFill>
                  <a:srgbClr val="A6A6A6"/>
                </a:solidFill>
                <a:effectLst/>
                <a:uLnTx/>
                <a:uFillTx/>
                <a:latin typeface="微软雅黑" panose="020B0503020204020204" pitchFamily="34" charset="-122"/>
                <a:ea typeface="微软雅黑" panose="020B0503020204020204" pitchFamily="34" charset="-122"/>
              </a:defRPr>
            </a:lvl1pPr>
          </a:lstStyle>
          <a:p>
            <a:pPr algn="just">
              <a:lnSpc>
                <a:spcPct val="130000"/>
              </a:lnSpc>
              <a:spcAft>
                <a:spcPts val="1200"/>
              </a:spcAft>
            </a:pPr>
            <a:r>
              <a:rPr sz="2400" b="1" kern="0" spc="0" dirty="0">
                <a:solidFill>
                  <a:schemeClr val="bg1"/>
                </a:solidFill>
                <a:uFillTx/>
                <a:sym typeface="+mn-ea"/>
              </a:rPr>
              <a:t>（1）叠加式：</a:t>
            </a:r>
          </a:p>
          <a:p>
            <a:pPr algn="just">
              <a:lnSpc>
                <a:spcPct val="130000"/>
              </a:lnSpc>
              <a:spcAft>
                <a:spcPts val="1200"/>
              </a:spcAft>
            </a:pPr>
            <a:r>
              <a:rPr sz="1600" b="1" kern="0" spc="0" dirty="0">
                <a:solidFill>
                  <a:schemeClr val="bg1"/>
                </a:solidFill>
                <a:uFillTx/>
                <a:sym typeface="+mn-ea"/>
              </a:rPr>
              <a:t>把组合体看成由若干个基本形体叠加而成，如图 1-3-17（a）所示。</a:t>
            </a:r>
          </a:p>
        </p:txBody>
      </p:sp>
      <p:sp>
        <p:nvSpPr>
          <p:cNvPr id="13" name="文本框 12"/>
          <p:cNvSpPr txBox="1"/>
          <p:nvPr>
            <p:custDataLst>
              <p:tags r:id="rId9"/>
            </p:custDataLst>
          </p:nvPr>
        </p:nvSpPr>
        <p:spPr>
          <a:xfrm>
            <a:off x="4622165" y="2178050"/>
            <a:ext cx="2948940" cy="1850390"/>
          </a:xfrm>
          <a:prstGeom prst="rect">
            <a:avLst/>
          </a:prstGeom>
          <a:noFill/>
        </p:spPr>
        <p:txBody>
          <a:bodyPr wrap="square" lIns="91440" tIns="45720" rIns="91440" bIns="45720" rtlCol="0" anchor="b" anchorCtr="0">
            <a:spAutoFit/>
          </a:bodyPr>
          <a:lstStyle>
            <a:defPPr>
              <a:defRPr lang="zh-CN"/>
            </a:defPPr>
            <a:lvl1pPr marR="0" lvl="0" indent="0" fontAlgn="auto">
              <a:lnSpc>
                <a:spcPct val="100000"/>
              </a:lnSpc>
              <a:spcBef>
                <a:spcPts val="0"/>
              </a:spcBef>
              <a:spcAft>
                <a:spcPts val="0"/>
              </a:spcAft>
              <a:buClrTx/>
              <a:buSzTx/>
              <a:buFontTx/>
              <a:buNone/>
              <a:defRPr kumimoji="0" sz="3600" b="1" i="0" u="none" strike="noStrike" cap="none" spc="0" normalizeH="0" baseline="0">
                <a:ln>
                  <a:noFill/>
                </a:ln>
                <a:solidFill>
                  <a:prstClr val="white"/>
                </a:solidFill>
                <a:effectLst/>
                <a:uLnTx/>
                <a:uFillTx/>
                <a:latin typeface="Montserrat" panose="00000500000000000000" pitchFamily="50" charset="0"/>
                <a:ea typeface="Nexa Bold" charset="0"/>
                <a:cs typeface="Nexa Bold" charset="0"/>
              </a:defRPr>
            </a:lvl1pPr>
          </a:lstStyle>
          <a:p>
            <a:pPr algn="l">
              <a:lnSpc>
                <a:spcPct val="130000"/>
              </a:lnSpc>
            </a:pPr>
            <a:r>
              <a:rPr lang="zh-CN" altLang="zh-CN" sz="4400" kern="0" dirty="0">
                <a:solidFill>
                  <a:sysClr val="window" lastClr="FFFFFF"/>
                </a:solidFill>
                <a:uFillTx/>
                <a:latin typeface="Arial" panose="020B0604020202020204" pitchFamily="34" charset="0"/>
                <a:ea typeface="微软雅黑" panose="020B0503020204020204" pitchFamily="34" charset="-122"/>
                <a:cs typeface="HanWangZonYi" panose="02000500000000000000" charset="-120"/>
              </a:rPr>
              <a:t>组合体的组合方式</a:t>
            </a:r>
          </a:p>
        </p:txBody>
      </p:sp>
      <p:sp>
        <p:nvSpPr>
          <p:cNvPr id="14" name="文本框 13"/>
          <p:cNvSpPr txBox="1"/>
          <p:nvPr>
            <p:custDataLst>
              <p:tags r:id="rId10"/>
            </p:custDataLst>
          </p:nvPr>
        </p:nvSpPr>
        <p:spPr>
          <a:xfrm>
            <a:off x="9206865" y="5683250"/>
            <a:ext cx="2077720" cy="460375"/>
          </a:xfrm>
          <a:prstGeom prst="rect">
            <a:avLst/>
          </a:prstGeom>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16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cs typeface="Lato Heavy" panose="020F0502020204030203" pitchFamily="34" charset="0"/>
              </a:defRPr>
            </a:lvl1pPr>
          </a:lstStyle>
          <a:p>
            <a:pPr algn="ctr"/>
            <a:r>
              <a:rPr lang="zh-CN" altLang="en-US" sz="2400">
                <a:solidFill>
                  <a:sysClr val="window" lastClr="FFFFFF"/>
                </a:solidFill>
                <a:latin typeface="Arial" panose="020B0604020202020204" pitchFamily="34" charset="0"/>
                <a:cs typeface="HanWangZonYi" panose="02000500000000000000" charset="-120"/>
              </a:rPr>
              <a:t>（3）混合式：</a:t>
            </a:r>
          </a:p>
        </p:txBody>
      </p:sp>
      <p:sp>
        <p:nvSpPr>
          <p:cNvPr id="17" name="文本框 16"/>
          <p:cNvSpPr txBox="1"/>
          <p:nvPr/>
        </p:nvSpPr>
        <p:spPr>
          <a:xfrm>
            <a:off x="681990" y="3143885"/>
            <a:ext cx="2540000" cy="1419860"/>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组合体是由一个大的基本形体经过若干次切割而成，如图 1-3-17（b）</a:t>
            </a:r>
          </a:p>
          <a:p>
            <a:pPr>
              <a:lnSpc>
                <a:spcPct val="120000"/>
              </a:lnSpc>
            </a:pPr>
            <a:r>
              <a:rPr lang="zh-CN" altLang="en-US" dirty="0" smtClean="0">
                <a:solidFill>
                  <a:schemeClr val="tx1">
                    <a:lumMod val="75000"/>
                    <a:lumOff val="25000"/>
                  </a:schemeClr>
                </a:solidFill>
              </a:rPr>
              <a:t>所示。</a:t>
            </a:r>
          </a:p>
        </p:txBody>
      </p:sp>
      <p:sp>
        <p:nvSpPr>
          <p:cNvPr id="18" name="文本框 17"/>
          <p:cNvSpPr txBox="1"/>
          <p:nvPr/>
        </p:nvSpPr>
        <p:spPr>
          <a:xfrm>
            <a:off x="8975725" y="3143885"/>
            <a:ext cx="2540000" cy="108775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把组合体看成既有叠加又有切割所组成，如图 1-3-17（c）所示。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bldLvl="0" animBg="1"/>
      <p:bldP spid="1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690" y="1885315"/>
            <a:ext cx="12141835" cy="30772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5"/>
          <a:stretch>
            <a:fillRect/>
          </a:stretch>
        </p:blipFill>
        <p:spPr>
          <a:xfrm>
            <a:off x="5775325" y="1143000"/>
            <a:ext cx="6477000" cy="4562475"/>
          </a:xfrm>
          <a:prstGeom prst="rect">
            <a:avLst/>
          </a:prstGeom>
        </p:spPr>
      </p:pic>
      <p:sp>
        <p:nvSpPr>
          <p:cNvPr id="5" name="流程图: 过程 4"/>
          <p:cNvSpPr/>
          <p:nvPr>
            <p:custDataLst>
              <p:tags r:id="rId2"/>
            </p:custDataLst>
          </p:nvPr>
        </p:nvSpPr>
        <p:spPr>
          <a:xfrm>
            <a:off x="913130" y="1105535"/>
            <a:ext cx="3368675" cy="1320800"/>
          </a:xfrm>
          <a:prstGeom prst="flowChartProcess">
            <a:avLst/>
          </a:prstGeom>
          <a:solidFill>
            <a:srgbClr val="F3901B"/>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00000"/>
              </a:lnSpc>
            </a:pPr>
            <a:r>
              <a:rPr lang="zh-CN" altLang="en-US" sz="60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solidFill>
                  <a:schemeClr val="bg1"/>
                </a:solidFill>
                <a:effectLst>
                  <a:outerShdw blurRad="50800" dist="38100" algn="l" rotWithShape="0">
                    <a:srgbClr val="CC00CC">
                      <a:alpha val="40000"/>
                    </a:srgbClr>
                  </a:outerShdw>
                </a:effectLst>
                <a:latin typeface="汉仪中宋简" panose="02010609000101010101" charset="-122"/>
                <a:ea typeface="汉仪中宋简" panose="02010609000101010101" charset="-122"/>
                <a:sym typeface="+mn-ea"/>
              </a:rPr>
              <a:t>组合体</a:t>
            </a:r>
          </a:p>
        </p:txBody>
      </p:sp>
      <p:sp>
        <p:nvSpPr>
          <p:cNvPr id="6" name="直角三角形 5"/>
          <p:cNvSpPr/>
          <p:nvPr>
            <p:custDataLst>
              <p:tags r:id="rId3"/>
            </p:custDataLst>
          </p:nvPr>
        </p:nvSpPr>
        <p:spPr>
          <a:xfrm flipH="1">
            <a:off x="599022" y="1070847"/>
            <a:ext cx="317976" cy="814667"/>
          </a:xfrm>
          <a:prstGeom prst="rtTriangle">
            <a:avLst/>
          </a:prstGeom>
          <a:solidFill>
            <a:schemeClr val="accent2">
              <a:lumMod val="7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8" name="文本框 7"/>
          <p:cNvSpPr txBox="1"/>
          <p:nvPr/>
        </p:nvSpPr>
        <p:spPr>
          <a:xfrm>
            <a:off x="916940" y="2800985"/>
            <a:ext cx="4244975" cy="175196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组合体是由基本形体组合而成的，所以基本形体之间除表面连接关系以外，还有相互之间的位置关系。图1-3-18所示为叠加式组合体组合过程中的几种位置关系。</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组合体读图方法</a:t>
            </a:r>
          </a:p>
        </p:txBody>
      </p:sp>
      <p:sp>
        <p:nvSpPr>
          <p:cNvPr id="3" name="矩形 2"/>
          <p:cNvSpPr/>
          <p:nvPr/>
        </p:nvSpPr>
        <p:spPr>
          <a:xfrm>
            <a:off x="4486910" y="2313940"/>
            <a:ext cx="7704000" cy="3859200"/>
          </a:xfrm>
          <a:prstGeom prst="rect">
            <a:avLst/>
          </a:prstGeom>
          <a:solidFill>
            <a:schemeClr val="bg1"/>
          </a:solidFill>
          <a:ln>
            <a:solidFill>
              <a:srgbClr val="F39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2"/>
            </p:custDataLst>
          </p:nvPr>
        </p:nvSpPr>
        <p:spPr>
          <a:xfrm>
            <a:off x="669926" y="2314357"/>
            <a:ext cx="3816820" cy="3858387"/>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文本框 23"/>
          <p:cNvSpPr txBox="1"/>
          <p:nvPr>
            <p:custDataLst>
              <p:tags r:id="rId3"/>
            </p:custDataLst>
          </p:nvPr>
        </p:nvSpPr>
        <p:spPr>
          <a:xfrm>
            <a:off x="1087120" y="2933700"/>
            <a:ext cx="2981960" cy="260858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algn="just">
              <a:lnSpc>
                <a:spcPct val="150000"/>
              </a:lnSpc>
            </a:pPr>
            <a:r>
              <a:rPr b="1" kern="0" spc="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根据三面投影的规律，将物体的投影分解成若干基本形体，再按照投影图中对应的位置关系拼合想象，理解和识读出空间组合体的整体形状和结构特点，如图1-3-19所示。</a:t>
            </a:r>
          </a:p>
        </p:txBody>
      </p:sp>
      <p:sp>
        <p:nvSpPr>
          <p:cNvPr id="2" name="矩形: 圆角 1"/>
          <p:cNvSpPr/>
          <p:nvPr>
            <p:custDataLst>
              <p:tags r:id="rId4"/>
            </p:custDataLst>
          </p:nvPr>
        </p:nvSpPr>
        <p:spPr>
          <a:xfrm rot="2700000">
            <a:off x="4348964" y="3030120"/>
            <a:ext cx="270909" cy="270909"/>
          </a:xfrm>
          <a:prstGeom prst="roundRect">
            <a:avLst>
              <a:gd name="adj" fmla="val 10697"/>
            </a:avLst>
          </a:pr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4" name="任意多边形: 形状 33"/>
          <p:cNvSpPr/>
          <p:nvPr>
            <p:custDataLst>
              <p:tags r:id="rId5"/>
            </p:custDataLst>
          </p:nvPr>
        </p:nvSpPr>
        <p:spPr>
          <a:xfrm rot="10800000">
            <a:off x="4559300" y="127952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35" name="任意多边形: 形状 34"/>
          <p:cNvSpPr/>
          <p:nvPr>
            <p:custDataLst>
              <p:tags r:id="rId6"/>
            </p:custDataLst>
          </p:nvPr>
        </p:nvSpPr>
        <p:spPr>
          <a:xfrm rot="10800000">
            <a:off x="4179570" y="127952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4" name="矩形 3"/>
          <p:cNvSpPr/>
          <p:nvPr>
            <p:custDataLst>
              <p:tags r:id="rId7"/>
            </p:custDataLst>
          </p:nvPr>
        </p:nvSpPr>
        <p:spPr>
          <a:xfrm>
            <a:off x="669926" y="5842000"/>
            <a:ext cx="3816818" cy="93034"/>
          </a:xfrm>
          <a:prstGeom prst="rect">
            <a:avLst/>
          </a:prstGeom>
          <a:pattFill prst="ltUpDiag">
            <a:fgClr>
              <a:srgbClr val="FBDDA3"/>
            </a:fgClr>
            <a:bgClr>
              <a:srgbClr val="F3901B"/>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4" name="文本框 13"/>
          <p:cNvSpPr txBox="1"/>
          <p:nvPr>
            <p:custDataLst>
              <p:tags r:id="rId8"/>
            </p:custDataLst>
          </p:nvPr>
        </p:nvSpPr>
        <p:spPr>
          <a:xfrm>
            <a:off x="670560" y="1416685"/>
            <a:ext cx="4411980" cy="542925"/>
          </a:xfrm>
          <a:prstGeom prst="rect">
            <a:avLst/>
          </a:prstGeom>
          <a:noFill/>
        </p:spPr>
        <p:txBody>
          <a:bodyPr wrap="square" lIns="101600" tIns="38100" rIns="63500" bIns="38100" rtlCol="0">
            <a:noAutofit/>
          </a:bodyPr>
          <a:lstStyle/>
          <a:p>
            <a:pPr fontAlgn="auto">
              <a:lnSpc>
                <a:spcPct val="100000"/>
              </a:lnSpc>
            </a:pPr>
            <a:r>
              <a:rPr lang="zh-CN" altLang="en-US" sz="3200" b="1" dirty="0">
                <a:solidFill>
                  <a:schemeClr val="tx1"/>
                </a:solidFill>
                <a:latin typeface="微软雅黑" panose="020B0503020204020204" pitchFamily="34" charset="-122"/>
                <a:ea typeface="微软雅黑" panose="020B0503020204020204" pitchFamily="34" charset="-122"/>
                <a:sym typeface="+mn-ea"/>
              </a:rPr>
              <a:t>（一）形体分析法</a:t>
            </a:r>
          </a:p>
        </p:txBody>
      </p:sp>
      <p:pic>
        <p:nvPicPr>
          <p:cNvPr id="6" name="图片 5"/>
          <p:cNvPicPr>
            <a:picLocks noChangeAspect="1"/>
          </p:cNvPicPr>
          <p:nvPr/>
        </p:nvPicPr>
        <p:blipFill>
          <a:blip r:embed="rId10"/>
          <a:stretch>
            <a:fillRect/>
          </a:stretch>
        </p:blipFill>
        <p:spPr>
          <a:xfrm>
            <a:off x="6040755" y="2515235"/>
            <a:ext cx="4724400" cy="3457575"/>
          </a:xfrm>
          <a:prstGeom prst="rect">
            <a:avLst/>
          </a:prstGeom>
        </p:spPr>
      </p:pic>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765" y="2604135"/>
            <a:ext cx="12251055" cy="4280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custDataLst>
              <p:tags r:id="rId2"/>
            </p:custDataLst>
          </p:nvPr>
        </p:nvSpPr>
        <p:spPr>
          <a:xfrm>
            <a:off x="930910" y="1569085"/>
            <a:ext cx="10329545" cy="737235"/>
          </a:xfrm>
          <a:prstGeom prst="rect">
            <a:avLst/>
          </a:prstGeom>
          <a:noFill/>
        </p:spPr>
        <p:txBody>
          <a:bodyPr wrap="square" rtlCol="0" anchor="b" anchorCtr="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a:lnSpc>
                <a:spcPct val="150000"/>
              </a:lnSpc>
            </a:pPr>
            <a:r>
              <a:rPr lang="zh-CN" altLang="en-US" sz="2800" b="1" dirty="0">
                <a:solidFill>
                  <a:srgbClr val="F3901B"/>
                </a:solidFill>
                <a:effectLst>
                  <a:outerShdw blurRad="38100" dist="38100" dir="2700000" algn="tl">
                    <a:srgbClr val="000000">
                      <a:alpha val="43137"/>
                    </a:srgbClr>
                  </a:outerShdw>
                </a:effectLst>
                <a:sym typeface="+mn-ea"/>
              </a:rPr>
              <a:t>如图1-3-20 所示为房屋的简化模型。</a:t>
            </a:r>
          </a:p>
        </p:txBody>
      </p:sp>
      <p:pic>
        <p:nvPicPr>
          <p:cNvPr id="3" name="图片 2"/>
          <p:cNvPicPr>
            <a:picLocks noChangeAspect="1"/>
          </p:cNvPicPr>
          <p:nvPr/>
        </p:nvPicPr>
        <p:blipFill>
          <a:blip r:embed="rId4"/>
          <a:stretch>
            <a:fillRect/>
          </a:stretch>
        </p:blipFill>
        <p:spPr>
          <a:xfrm>
            <a:off x="2399983" y="2912745"/>
            <a:ext cx="7391400" cy="3486150"/>
          </a:xfrm>
          <a:prstGeom prst="rect">
            <a:avLst/>
          </a:prstGeom>
        </p:spPr>
      </p:pic>
    </p:spTree>
    <p:custDataLst>
      <p:tags r:id="rId1"/>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custDataLst>
              <p:tags r:id="rId2"/>
            </p:custDataLst>
          </p:nvPr>
        </p:nvSpPr>
        <p:spPr>
          <a:xfrm>
            <a:off x="0" y="2726690"/>
            <a:ext cx="12192000" cy="4131310"/>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 name="矩形 1"/>
          <p:cNvSpPr/>
          <p:nvPr/>
        </p:nvSpPr>
        <p:spPr>
          <a:xfrm>
            <a:off x="7835900" y="949325"/>
            <a:ext cx="3695065" cy="5314315"/>
          </a:xfrm>
          <a:prstGeom prst="rect">
            <a:avLst/>
          </a:prstGeom>
          <a:solidFill>
            <a:schemeClr val="bg1"/>
          </a:solidFill>
          <a:ln w="19050">
            <a:solidFill>
              <a:schemeClr val="accent1"/>
            </a:solidFill>
            <a:prstDash val="sysDot"/>
          </a:ln>
          <a:effectLst>
            <a:outerShdw blurRad="50800" dist="127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3"/>
            </p:custDataLst>
          </p:nvPr>
        </p:nvSpPr>
        <p:spPr>
          <a:xfrm>
            <a:off x="670560" y="1439545"/>
            <a:ext cx="6355715" cy="1022985"/>
          </a:xfrm>
          <a:prstGeom prst="rect">
            <a:avLst/>
          </a:prstGeom>
          <a:noFill/>
        </p:spPr>
        <p:txBody>
          <a:bodyPr wrap="square" lIns="101600" tIns="38100" rIns="63500" bIns="38100" rtlCol="0">
            <a:noAutofit/>
          </a:bodyPr>
          <a:lstStyle/>
          <a:p>
            <a:pPr algn="l"/>
            <a:r>
              <a:rPr lang="zh-CN" altLang="en-US" sz="5400" b="1" spc="300" dirty="0">
                <a:solidFill>
                  <a:srgbClr val="000000">
                    <a:lumMod val="75000"/>
                    <a:lumOff val="25000"/>
                  </a:srgbClr>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rPr>
              <a:t>（二）线面分析法</a:t>
            </a:r>
          </a:p>
        </p:txBody>
      </p:sp>
      <p:sp>
        <p:nvSpPr>
          <p:cNvPr id="22" name="文本框 21"/>
          <p:cNvSpPr txBox="1"/>
          <p:nvPr>
            <p:custDataLst>
              <p:tags r:id="rId4"/>
            </p:custDataLst>
          </p:nvPr>
        </p:nvSpPr>
        <p:spPr>
          <a:xfrm>
            <a:off x="670560" y="3032760"/>
            <a:ext cx="6680835" cy="31991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nSpc>
                <a:spcPct val="130000"/>
              </a:lnSpc>
              <a:spcBef>
                <a:spcPts val="0"/>
              </a:spcBef>
            </a:pPr>
            <a:r>
              <a:rPr kern="0" spc="0" dirty="0">
                <a:solidFill>
                  <a:schemeClr val="tx1">
                    <a:lumMod val="85000"/>
                    <a:lumOff val="15000"/>
                  </a:schemeClr>
                </a:solidFill>
                <a:uFillTx/>
                <a:latin typeface="Arial" panose="020B0604020202020204" pitchFamily="34" charset="0"/>
                <a:ea typeface="微软雅黑" panose="020B0503020204020204" pitchFamily="34" charset="-122"/>
              </a:rPr>
              <a:t>当投影不易区分，以及投影图形复杂，难以分解成基本立体时，可以使用线面分析法。线面分析法是运用各种位置平面和直线的投影特性，逐一分析投影中图线及线框的含义，再构思想象线、面所围成的空间形体。一般情况下，投影图中的一条线（直线或者曲线），可能是某一面的积聚投影线；可能是两个面（可能是平面，也可能是曲面）的交线（也可能是截交线或者相贯线）；或者是曲面立体的轮廓素线。结合三面投影予以确定。投影图的一个线框，可能是某一平面的实形投影，也可能是某一平面的类似投影，还可能是形体上的孔、洞，个别情况下是圆锥曲面或球面。同样结合三面投影予以确定。综合想象和构思投影图中所有线、线框的空间位置，拼合想象，完成投影图的识读。如图1-3-21 所示。</a:t>
            </a:r>
          </a:p>
        </p:txBody>
      </p:sp>
      <p:pic>
        <p:nvPicPr>
          <p:cNvPr id="4" name="图片 3"/>
          <p:cNvPicPr>
            <a:picLocks noChangeAspect="1"/>
          </p:cNvPicPr>
          <p:nvPr/>
        </p:nvPicPr>
        <p:blipFill>
          <a:blip r:embed="rId6"/>
          <a:stretch>
            <a:fillRect/>
          </a:stretch>
        </p:blipFill>
        <p:spPr>
          <a:xfrm>
            <a:off x="8087995" y="1439545"/>
            <a:ext cx="3190875" cy="4333875"/>
          </a:xfrm>
          <a:prstGeom prst="rect">
            <a:avLst/>
          </a:prstGeom>
        </p:spPr>
      </p:pic>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715770" y="1520825"/>
            <a:ext cx="8760679" cy="3816000"/>
          </a:xfrm>
          <a:prstGeom prst="rect">
            <a:avLst/>
          </a:prstGeom>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单元三    形体的投影知识</a:t>
            </a:r>
          </a:p>
        </p:txBody>
      </p:sp>
      <p:sp>
        <p:nvSpPr>
          <p:cNvPr id="3" name="文本占位符 2"/>
          <p:cNvSpPr>
            <a:spLocks noGrp="1"/>
          </p:cNvSpPr>
          <p:nvPr>
            <p:ph type="body" idx="1"/>
          </p:nvPr>
        </p:nvSpPr>
        <p:spPr>
          <a:xfrm>
            <a:off x="669925" y="3076575"/>
            <a:ext cx="7133590" cy="193802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通过本单元的学习，掌握基本体、组合体的三面投影图的概念和投影特征，掌握基本体、组合体的三面投影图的概念和投影特征，掌握基本体、组合体三面投影图的方法和步骤，熟悉线面分析、形体分析的方法，会阅读基本体三面投影图，会用形体分析法阅读和绘制基本体三面投影图，会阅读组合体三面投影图，会用形体分析法阅读和绘制组合体三面投影图。</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530" y="-40005"/>
            <a:ext cx="4726305"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组合体的尺寸标注</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508000" algn="just">
              <a:lnSpc>
                <a:spcPct val="150000"/>
              </a:lnSpc>
              <a:spcBef>
                <a:spcPts val="0"/>
              </a:spcBef>
              <a:spcAft>
                <a:spcPts val="0"/>
              </a:spcAft>
              <a:buFontTx/>
              <a:buNone/>
              <a:defRPr/>
              <a:extLst>
                <a:ext uri="{35155182-B16C-46BC-9424-99874614C6A1}">
                  <wpsdc:indentchars xmlns="" xmlns:wpsdc="http://www.wps.cn/officeDocument/2017/drawingmlCustomData"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组合体的投影图已经清楚地表达了空间形体各部位的形状，但其实际大小仍需要用尺寸标注的方法予以表达，否则达不到满足工程实际的需要。工程图样中的尺寸，根据其功能作用可分为：</a:t>
            </a:r>
          </a:p>
        </p:txBody>
      </p:sp>
      <p:sp>
        <p:nvSpPr>
          <p:cNvPr id="6" name="矩形 5"/>
          <p:cNvSpPr/>
          <p:nvPr/>
        </p:nvSpPr>
        <p:spPr>
          <a:xfrm>
            <a:off x="187960" y="4212590"/>
            <a:ext cx="324000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定形尺寸</a:t>
            </a:r>
          </a:p>
        </p:txBody>
      </p:sp>
      <p:sp>
        <p:nvSpPr>
          <p:cNvPr id="9" name="矩形 8"/>
          <p:cNvSpPr/>
          <p:nvPr/>
        </p:nvSpPr>
        <p:spPr>
          <a:xfrm>
            <a:off x="4640810" y="4212590"/>
            <a:ext cx="323469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定位尺寸</a:t>
            </a:r>
          </a:p>
        </p:txBody>
      </p:sp>
      <p:sp>
        <p:nvSpPr>
          <p:cNvPr id="10" name="矩形 9"/>
          <p:cNvSpPr/>
          <p:nvPr/>
        </p:nvSpPr>
        <p:spPr>
          <a:xfrm>
            <a:off x="9088350" y="4212590"/>
            <a:ext cx="2886075"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总体尺寸</a:t>
            </a:r>
          </a:p>
        </p:txBody>
      </p:sp>
      <p:sp>
        <p:nvSpPr>
          <p:cNvPr id="11" name="右箭头 10"/>
          <p:cNvSpPr/>
          <p:nvPr/>
        </p:nvSpPr>
        <p:spPr>
          <a:xfrm>
            <a:off x="3602585" y="432054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8050125" y="432054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37845" y="4932680"/>
            <a:ext cx="2540000" cy="755650"/>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用于确定组合体中各基本形体自身大小的尺寸。</a:t>
            </a:r>
          </a:p>
        </p:txBody>
      </p:sp>
      <p:sp>
        <p:nvSpPr>
          <p:cNvPr id="7" name="文本框 6"/>
          <p:cNvSpPr txBox="1"/>
          <p:nvPr/>
        </p:nvSpPr>
        <p:spPr>
          <a:xfrm>
            <a:off x="4987925" y="4932680"/>
            <a:ext cx="2540000" cy="108775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用于确定组合体中各基本形体之间相互位置的尺寸。</a:t>
            </a:r>
          </a:p>
        </p:txBody>
      </p:sp>
      <p:sp>
        <p:nvSpPr>
          <p:cNvPr id="8" name="文本框 7"/>
          <p:cNvSpPr txBox="1"/>
          <p:nvPr/>
        </p:nvSpPr>
        <p:spPr>
          <a:xfrm>
            <a:off x="9261475" y="4932680"/>
            <a:ext cx="2540000" cy="755650"/>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确定组合体总长、总宽、总高的外包尺寸。</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par>
                          <p:cTn id="24" fill="hold">
                            <p:stCondLst>
                              <p:cond delay="3000"/>
                            </p:stCondLst>
                            <p:childTnLst>
                              <p:par>
                                <p:cTn id="25" presetID="55"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7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par>
                          <p:cTn id="30" fill="hold">
                            <p:stCondLst>
                              <p:cond delay="4000"/>
                            </p:stCondLst>
                            <p:childTnLst>
                              <p:par>
                                <p:cTn id="31" presetID="55"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strVal val="#ppt_w*0.70"/>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Effect transition="in" filter="fade">
                                      <p:cBhvr>
                                        <p:cTn id="35" dur="1000"/>
                                        <p:tgtEl>
                                          <p:spTgt spid="12"/>
                                        </p:tgtEl>
                                      </p:cBhvr>
                                    </p:animEffect>
                                  </p:childTnLst>
                                </p:cTn>
                              </p:par>
                            </p:childTnLst>
                          </p:cTn>
                        </p:par>
                        <p:par>
                          <p:cTn id="36" fill="hold">
                            <p:stCondLst>
                              <p:cond delay="5000"/>
                            </p:stCondLst>
                            <p:childTnLst>
                              <p:par>
                                <p:cTn id="37" presetID="55"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strVal val="#ppt_w*0.70"/>
                                          </p:val>
                                        </p:tav>
                                        <p:tav tm="100000">
                                          <p:val>
                                            <p:strVal val="#ppt_w"/>
                                          </p:val>
                                        </p:tav>
                                      </p:tavLst>
                                    </p:anim>
                                    <p:anim calcmode="lin" valueType="num">
                                      <p:cBhvr>
                                        <p:cTn id="40" dur="1000" fill="hold"/>
                                        <p:tgtEl>
                                          <p:spTgt spid="10"/>
                                        </p:tgtEl>
                                        <p:attrNameLst>
                                          <p:attrName>ppt_h</p:attrName>
                                        </p:attrNameLst>
                                      </p:cBhvr>
                                      <p:tavLst>
                                        <p:tav tm="0">
                                          <p:val>
                                            <p:strVal val="#ppt_h"/>
                                          </p:val>
                                        </p:tav>
                                        <p:tav tm="100000">
                                          <p:val>
                                            <p:strVal val="#ppt_h"/>
                                          </p:val>
                                        </p:tav>
                                      </p:tavLst>
                                    </p:anim>
                                    <p:animEffect transition="in" filter="fade">
                                      <p:cBhvr>
                                        <p:cTn id="4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P spid="6" grpId="0" bldLvl="0" animBg="1"/>
      <p:bldP spid="9" grpId="0" bldLvl="0" animBg="1"/>
      <p:bldP spid="10" grpId="0" bldLvl="0" animBg="1"/>
      <p:bldP spid="11" grpId="0" bldLvl="0" animBg="1"/>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组合体的尺寸标注</a:t>
            </a:r>
          </a:p>
        </p:txBody>
      </p:sp>
      <p:sp>
        <p:nvSpPr>
          <p:cNvPr id="7" name="圆角矩形 52"/>
          <p:cNvSpPr/>
          <p:nvPr>
            <p:custDataLst>
              <p:tags r:id="rId2"/>
            </p:custDataLst>
          </p:nvPr>
        </p:nvSpPr>
        <p:spPr>
          <a:xfrm>
            <a:off x="1490597" y="1931480"/>
            <a:ext cx="36000" cy="2520000"/>
          </a:xfrm>
          <a:prstGeom prst="roundRect">
            <a:avLst>
              <a:gd name="adj" fmla="val 50000"/>
            </a:avLst>
          </a:prstGeom>
          <a:solidFill>
            <a:srgbClr val="283149"/>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47" name="ï$ḻiďê"/>
          <p:cNvSpPr txBox="1"/>
          <p:nvPr>
            <p:custDataLst>
              <p:tags r:id="rId3"/>
            </p:custDataLst>
          </p:nvPr>
        </p:nvSpPr>
        <p:spPr bwMode="auto">
          <a:xfrm>
            <a:off x="2246630" y="2167590"/>
            <a:ext cx="200787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sp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尺寸基准</a:t>
            </a:r>
          </a:p>
        </p:txBody>
      </p:sp>
      <p:sp>
        <p:nvSpPr>
          <p:cNvPr id="48" name="文本框 5"/>
          <p:cNvSpPr txBox="1"/>
          <p:nvPr>
            <p:custDataLst>
              <p:tags r:id="rId4"/>
            </p:custDataLst>
          </p:nvPr>
        </p:nvSpPr>
        <p:spPr>
          <a:xfrm>
            <a:off x="2246630" y="2668905"/>
            <a:ext cx="9056370" cy="100584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a:lnSpc>
                <a:spcPct val="130000"/>
              </a:lnSpc>
              <a:spcBef>
                <a:spcPts val="0"/>
              </a:spcBef>
              <a:spcAft>
                <a:spcPts val="0"/>
              </a:spcAft>
            </a:pPr>
            <a:r>
              <a:rPr lang="zh-CN" altLang="en-US" sz="1600">
                <a:solidFill>
                  <a:srgbClr val="FCFCFC">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量取尺寸时，必然有一个出发的基准。如果一个方向上有多重尺寸，那么，从一个侧面或一条棱线开始量取，尺寸控制最为准确，误差最小。这个侧面，或这条棱线，也可以选择对称线（轴线），称为定位基准。尺寸标注，也应从这里开始，作为实际量取使用的尺寸基准。</a:t>
            </a:r>
          </a:p>
        </p:txBody>
      </p:sp>
      <p:grpSp>
        <p:nvGrpSpPr>
          <p:cNvPr id="2" name="组合 1"/>
          <p:cNvGrpSpPr/>
          <p:nvPr>
            <p:custDataLst>
              <p:tags r:id="rId5"/>
            </p:custDataLst>
          </p:nvPr>
        </p:nvGrpSpPr>
        <p:grpSpPr>
          <a:xfrm>
            <a:off x="1054735" y="1931670"/>
            <a:ext cx="925830" cy="949960"/>
            <a:chOff x="1661" y="3042"/>
            <a:chExt cx="1458" cy="1496"/>
          </a:xfrm>
          <a:solidFill>
            <a:srgbClr val="283149"/>
          </a:solidFill>
        </p:grpSpPr>
        <p:sp>
          <p:nvSpPr>
            <p:cNvPr id="44" name="椭圆 43"/>
            <p:cNvSpPr/>
            <p:nvPr>
              <p:custDataLst>
                <p:tags r:id="rId14"/>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6" name="泪滴形 5"/>
            <p:cNvSpPr/>
            <p:nvPr>
              <p:custDataLst>
                <p:tags r:id="rId15"/>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19" name="图形 18"/>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1229650" y="2118650"/>
            <a:ext cx="576000" cy="576000"/>
          </a:xfrm>
          <a:prstGeom prst="rect">
            <a:avLst/>
          </a:prstGeom>
        </p:spPr>
      </p:pic>
      <p:sp>
        <p:nvSpPr>
          <p:cNvPr id="21" name="圆角矩形 52"/>
          <p:cNvSpPr/>
          <p:nvPr>
            <p:custDataLst>
              <p:tags r:id="rId7"/>
            </p:custDataLst>
          </p:nvPr>
        </p:nvSpPr>
        <p:spPr>
          <a:xfrm>
            <a:off x="1491550" y="4089400"/>
            <a:ext cx="36000" cy="2808000"/>
          </a:xfrm>
          <a:prstGeom prst="roundRect">
            <a:avLst>
              <a:gd name="adj" fmla="val 50000"/>
            </a:avLst>
          </a:prstGeom>
          <a:solidFill>
            <a:srgbClr val="404B69"/>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22" name="ï$ḻiďê"/>
          <p:cNvSpPr txBox="1"/>
          <p:nvPr>
            <p:custDataLst>
              <p:tags r:id="rId8"/>
            </p:custDataLst>
          </p:nvPr>
        </p:nvSpPr>
        <p:spPr bwMode="auto">
          <a:xfrm>
            <a:off x="2247900" y="4325620"/>
            <a:ext cx="271145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sp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尺寸标注的原则</a:t>
            </a:r>
          </a:p>
        </p:txBody>
      </p:sp>
      <p:sp>
        <p:nvSpPr>
          <p:cNvPr id="23" name="文本框 5"/>
          <p:cNvSpPr txBox="1"/>
          <p:nvPr>
            <p:custDataLst>
              <p:tags r:id="rId9"/>
            </p:custDataLst>
          </p:nvPr>
        </p:nvSpPr>
        <p:spPr>
          <a:xfrm>
            <a:off x="2247900" y="4826635"/>
            <a:ext cx="9055100" cy="115379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a:lnSpc>
                <a:spcPct val="150000"/>
              </a:lnSpc>
            </a:pPr>
            <a:r>
              <a:rPr lang="zh-CN" altLang="en-US" sz="1600">
                <a:solidFill>
                  <a:srgbClr val="FCFCFC">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尺寸标注要齐全、完整，不得有遗漏，但也要清晰，便于识读。尽量标注在图形轮廓之外，小尺寸在里，大尺寸在外，总体尺寸在最外边。不论绘图使用什么样的比例，尺寸数字必须标注真实大小，如没有特别说明，尺寸单位一律为毫米，无须注明。</a:t>
            </a:r>
          </a:p>
        </p:txBody>
      </p:sp>
      <p:grpSp>
        <p:nvGrpSpPr>
          <p:cNvPr id="24" name="组合 23"/>
          <p:cNvGrpSpPr/>
          <p:nvPr>
            <p:custDataLst>
              <p:tags r:id="rId10"/>
            </p:custDataLst>
          </p:nvPr>
        </p:nvGrpSpPr>
        <p:grpSpPr>
          <a:xfrm>
            <a:off x="1055688" y="4089590"/>
            <a:ext cx="925830" cy="949960"/>
            <a:chOff x="1661" y="3042"/>
            <a:chExt cx="1458" cy="1496"/>
          </a:xfrm>
          <a:solidFill>
            <a:srgbClr val="404B69"/>
          </a:solidFill>
        </p:grpSpPr>
        <p:sp>
          <p:nvSpPr>
            <p:cNvPr id="25" name="椭圆 24"/>
            <p:cNvSpPr/>
            <p:nvPr>
              <p:custDataLst>
                <p:tags r:id="rId12"/>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26" name="泪滴形 25"/>
            <p:cNvSpPr/>
            <p:nvPr>
              <p:custDataLst>
                <p:tags r:id="rId13"/>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27" name="图形 26"/>
          <p:cNvPicPr>
            <a:picLocks noChangeAspect="1"/>
          </p:cNvPicPr>
          <p:nvPr>
            <p:custDataLst>
              <p:tags r:id="rId11"/>
            </p:custDataLst>
          </p:nvPr>
        </p:nvPicPr>
        <p:blipFill>
          <a:blip r:embed="rId17" cstate="print">
            <a:extLst>
              <a:ext uri="{28A0092B-C50C-407E-A947-70E740481C1C}">
                <a14:useLocalDpi xmlns:a14="http://schemas.microsoft.com/office/drawing/2010/main" val="0"/>
              </a:ext>
            </a:extLst>
          </a:blip>
          <a:stretch>
            <a:fillRect/>
          </a:stretch>
        </p:blipFill>
        <p:spPr>
          <a:xfrm>
            <a:off x="1230603" y="4276570"/>
            <a:ext cx="576000" cy="576000"/>
          </a:xfrm>
          <a:prstGeom prst="rect">
            <a:avLst/>
          </a:prstGeom>
        </p:spPr>
      </p:pic>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任意多边形: 形状 144"/>
          <p:cNvSpPr/>
          <p:nvPr>
            <p:custDataLst>
              <p:tags r:id="rId2"/>
            </p:custDataLst>
          </p:nvPr>
        </p:nvSpPr>
        <p:spPr>
          <a:xfrm flipH="1">
            <a:off x="9672320" y="762000"/>
            <a:ext cx="2525395" cy="1212850"/>
          </a:xfrm>
          <a:custGeom>
            <a:avLst/>
            <a:gdLst/>
            <a:ahLst/>
            <a:cxnLst/>
            <a:rect l="0" t="0" r="0" b="0"/>
            <a:pathLst>
              <a:path w="6191251" h="2971801">
                <a:moveTo>
                  <a:pt x="0" y="0"/>
                </a:moveTo>
                <a:lnTo>
                  <a:pt x="0" y="2971800"/>
                </a:lnTo>
                <a:lnTo>
                  <a:pt x="3813810" y="2971800"/>
                </a:lnTo>
                <a:lnTo>
                  <a:pt x="6191250" y="0"/>
                </a:lnTo>
              </a:path>
            </a:pathLst>
          </a:custGeom>
          <a:solidFill>
            <a:schemeClr val="bg1">
              <a:lumMod val="95000"/>
              <a:alpha val="4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7" name="任意多边形: 形状 145"/>
          <p:cNvSpPr/>
          <p:nvPr>
            <p:custDataLst>
              <p:tags r:id="rId3"/>
            </p:custDataLst>
          </p:nvPr>
        </p:nvSpPr>
        <p:spPr>
          <a:xfrm flipH="1">
            <a:off x="9961880" y="0"/>
            <a:ext cx="2242820" cy="2781935"/>
          </a:xfrm>
          <a:custGeom>
            <a:avLst/>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chemeClr val="lt1">
              <a:lumMod val="8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58" name="组合 257"/>
          <p:cNvGrpSpPr/>
          <p:nvPr>
            <p:custDataLst>
              <p:tags r:id="rId4"/>
            </p:custDataLst>
          </p:nvPr>
        </p:nvGrpSpPr>
        <p:grpSpPr>
          <a:xfrm>
            <a:off x="283438" y="2720560"/>
            <a:ext cx="56916" cy="2614346"/>
            <a:chOff x="757242" y="1489086"/>
            <a:chExt cx="56916" cy="2614346"/>
          </a:xfrm>
        </p:grpSpPr>
        <p:cxnSp>
          <p:nvCxnSpPr>
            <p:cNvPr id="259" name="直接连接符 258"/>
            <p:cNvCxnSpPr/>
            <p:nvPr>
              <p:custDataLst>
                <p:tags r:id="rId12"/>
              </p:custDataLst>
            </p:nvPr>
          </p:nvCxnSpPr>
          <p:spPr>
            <a:xfrm>
              <a:off x="785700" y="1489086"/>
              <a:ext cx="0" cy="17980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0" name="组合 259"/>
            <p:cNvGrpSpPr/>
            <p:nvPr/>
          </p:nvGrpSpPr>
          <p:grpSpPr>
            <a:xfrm>
              <a:off x="757242" y="3628525"/>
              <a:ext cx="56916" cy="474907"/>
              <a:chOff x="1381783" y="1849459"/>
              <a:chExt cx="56916" cy="474907"/>
            </a:xfrm>
          </p:grpSpPr>
          <p:grpSp>
            <p:nvGrpSpPr>
              <p:cNvPr id="261" name="组合 260"/>
              <p:cNvGrpSpPr/>
              <p:nvPr/>
            </p:nvGrpSpPr>
            <p:grpSpPr>
              <a:xfrm flipV="1">
                <a:off x="1381783" y="2267450"/>
                <a:ext cx="56916" cy="56916"/>
                <a:chOff x="1988060" y="1995066"/>
                <a:chExt cx="108922" cy="108922"/>
              </a:xfrm>
            </p:grpSpPr>
            <p:cxnSp>
              <p:nvCxnSpPr>
                <p:cNvPr id="517" name="直接连接符 516"/>
                <p:cNvCxnSpPr/>
                <p:nvPr>
                  <p:custDataLst>
                    <p:tags r:id="rId17"/>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custDataLst>
                    <p:tags r:id="rId18"/>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flipV="1">
                <a:off x="1381783" y="2060415"/>
                <a:ext cx="56916" cy="56916"/>
                <a:chOff x="1988060" y="1995066"/>
                <a:chExt cx="108922" cy="108922"/>
              </a:xfrm>
            </p:grpSpPr>
            <p:cxnSp>
              <p:nvCxnSpPr>
                <p:cNvPr id="514" name="直接连接符 513"/>
                <p:cNvCxnSpPr/>
                <p:nvPr>
                  <p:custDataLst>
                    <p:tags r:id="rId15"/>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custDataLst>
                    <p:tags r:id="rId16"/>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0" name="组合 509"/>
              <p:cNvGrpSpPr/>
              <p:nvPr/>
            </p:nvGrpSpPr>
            <p:grpSpPr>
              <a:xfrm flipV="1">
                <a:off x="1381783" y="1849459"/>
                <a:ext cx="56916" cy="56916"/>
                <a:chOff x="1988060" y="1995066"/>
                <a:chExt cx="108922" cy="108922"/>
              </a:xfrm>
            </p:grpSpPr>
            <p:cxnSp>
              <p:nvCxnSpPr>
                <p:cNvPr id="511" name="直接连接符 510"/>
                <p:cNvCxnSpPr/>
                <p:nvPr>
                  <p:custDataLst>
                    <p:tags r:id="rId13"/>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custDataLst>
                    <p:tags r:id="rId14"/>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53" name="矩形: 圆角 1128"/>
          <p:cNvSpPr/>
          <p:nvPr>
            <p:custDataLst>
              <p:tags r:id="rId5"/>
            </p:custDataLst>
          </p:nvPr>
        </p:nvSpPr>
        <p:spPr>
          <a:xfrm>
            <a:off x="639024" y="1591609"/>
            <a:ext cx="10922355" cy="4872249"/>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5" name="同心圆 262"/>
          <p:cNvSpPr/>
          <p:nvPr>
            <p:custDataLst>
              <p:tags r:id="rId6"/>
            </p:custDataLst>
          </p:nvPr>
        </p:nvSpPr>
        <p:spPr>
          <a:xfrm>
            <a:off x="11109640" y="6016909"/>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5" name="同心圆 262"/>
          <p:cNvSpPr/>
          <p:nvPr>
            <p:custDataLst>
              <p:tags r:id="rId7"/>
            </p:custDataLst>
          </p:nvPr>
        </p:nvSpPr>
        <p:spPr>
          <a:xfrm>
            <a:off x="799780" y="1752884"/>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766" name="图片 765" descr="D:\设计制作\通用图片占位符\风景\169\310454300_169.jpg310454300_169"/>
          <p:cNvPicPr>
            <a:picLocks noChangeAspect="1"/>
          </p:cNvPicPr>
          <p:nvPr>
            <p:custDataLst>
              <p:tags r:id="rId8"/>
            </p:custDataLst>
          </p:nvPr>
        </p:nvPicPr>
        <p:blipFill>
          <a:blip r:embed="rId20"/>
          <a:srcRect t="-434" b="1196"/>
          <a:stretch>
            <a:fillRect/>
          </a:stretch>
        </p:blipFill>
        <p:spPr>
          <a:xfrm>
            <a:off x="3257550" y="2831465"/>
            <a:ext cx="5676900" cy="3246755"/>
          </a:xfrm>
          <a:prstGeom prst="roundRect">
            <a:avLst>
              <a:gd name="adj" fmla="val 3472"/>
            </a:avLst>
          </a:prstGeom>
          <a:effectLst>
            <a:outerShdw blurRad="127000" dist="38100" dir="5400000" algn="t" rotWithShape="0">
              <a:prstClr val="black">
                <a:alpha val="40000"/>
              </a:prstClr>
            </a:outerShdw>
          </a:effectLst>
        </p:spPr>
      </p:pic>
      <p:sp>
        <p:nvSpPr>
          <p:cNvPr id="513" name="斜纹 512"/>
          <p:cNvSpPr/>
          <p:nvPr>
            <p:custDataLst>
              <p:tags r:id="rId9"/>
            </p:custDataLst>
          </p:nvPr>
        </p:nvSpPr>
        <p:spPr>
          <a:xfrm rot="8100000">
            <a:off x="-244064" y="543543"/>
            <a:ext cx="488126" cy="488126"/>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文本框 10"/>
          <p:cNvSpPr txBox="1"/>
          <p:nvPr>
            <p:custDataLst>
              <p:tags r:id="rId10"/>
            </p:custDataLst>
          </p:nvPr>
        </p:nvSpPr>
        <p:spPr>
          <a:xfrm>
            <a:off x="538163" y="49323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buNone/>
            </a:pPr>
            <a:r>
              <a:rPr lang="zh-CN" altLang="en-US" sz="3200" b="1" spc="300" dirty="0">
                <a:solidFill>
                  <a:schemeClr val="accent1"/>
                </a:solidFill>
                <a:latin typeface="Arial" panose="020B0604020202020204" pitchFamily="34" charset="0"/>
              </a:rPr>
              <a:t>组合体投影图读图</a:t>
            </a:r>
          </a:p>
        </p:txBody>
      </p:sp>
      <p:sp>
        <p:nvSpPr>
          <p:cNvPr id="10" name="文本框 9"/>
          <p:cNvSpPr txBox="1"/>
          <p:nvPr>
            <p:custDataLst>
              <p:tags r:id="rId11"/>
            </p:custDataLst>
          </p:nvPr>
        </p:nvSpPr>
        <p:spPr>
          <a:xfrm>
            <a:off x="2362200" y="1878330"/>
            <a:ext cx="7468870" cy="53721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ctr" fontAlgn="auto">
              <a:lnSpc>
                <a:spcPct val="130000"/>
              </a:lnSpc>
              <a:spcBef>
                <a:spcPts val="0"/>
              </a:spcBef>
              <a:spcAft>
                <a:spcPts val="0"/>
              </a:spcAft>
              <a:buSzPct val="100000"/>
              <a:buNone/>
              <a:tabLst>
                <a:tab pos="1617345" algn="l"/>
              </a:tabLst>
            </a:pPr>
            <a:r>
              <a:rPr lang="zh-CN" altLang="en-US" sz="2800" b="1" spc="300" dirty="0">
                <a:solidFill>
                  <a:schemeClr val="bg1">
                    <a:lumMod val="50000"/>
                  </a:schemeClr>
                </a:solidFill>
                <a:latin typeface="Arial" panose="020B0604020202020204" pitchFamily="34" charset="0"/>
              </a:rPr>
              <a:t>1. 联系各个投影想象（图1-3-22）</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任意多边形: 形状 144"/>
          <p:cNvSpPr/>
          <p:nvPr>
            <p:custDataLst>
              <p:tags r:id="rId2"/>
            </p:custDataLst>
          </p:nvPr>
        </p:nvSpPr>
        <p:spPr>
          <a:xfrm flipH="1">
            <a:off x="9672320" y="762000"/>
            <a:ext cx="2525395" cy="1212850"/>
          </a:xfrm>
          <a:custGeom>
            <a:avLst/>
            <a:gdLst/>
            <a:ahLst/>
            <a:cxnLst/>
            <a:rect l="0" t="0" r="0" b="0"/>
            <a:pathLst>
              <a:path w="6191251" h="2971801">
                <a:moveTo>
                  <a:pt x="0" y="0"/>
                </a:moveTo>
                <a:lnTo>
                  <a:pt x="0" y="2971800"/>
                </a:lnTo>
                <a:lnTo>
                  <a:pt x="3813810" y="2971800"/>
                </a:lnTo>
                <a:lnTo>
                  <a:pt x="6191250" y="0"/>
                </a:lnTo>
              </a:path>
            </a:pathLst>
          </a:custGeom>
          <a:solidFill>
            <a:schemeClr val="bg1">
              <a:lumMod val="95000"/>
              <a:alpha val="4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7" name="任意多边形: 形状 145"/>
          <p:cNvSpPr/>
          <p:nvPr>
            <p:custDataLst>
              <p:tags r:id="rId3"/>
            </p:custDataLst>
          </p:nvPr>
        </p:nvSpPr>
        <p:spPr>
          <a:xfrm flipH="1">
            <a:off x="9961880" y="0"/>
            <a:ext cx="2242820" cy="2781935"/>
          </a:xfrm>
          <a:custGeom>
            <a:avLst/>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chemeClr val="lt1">
              <a:lumMod val="8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58" name="组合 257"/>
          <p:cNvGrpSpPr/>
          <p:nvPr>
            <p:custDataLst>
              <p:tags r:id="rId4"/>
            </p:custDataLst>
          </p:nvPr>
        </p:nvGrpSpPr>
        <p:grpSpPr>
          <a:xfrm>
            <a:off x="283438" y="2720560"/>
            <a:ext cx="56916" cy="2614346"/>
            <a:chOff x="757242" y="1489086"/>
            <a:chExt cx="56916" cy="2614346"/>
          </a:xfrm>
        </p:grpSpPr>
        <p:cxnSp>
          <p:nvCxnSpPr>
            <p:cNvPr id="259" name="直接连接符 258"/>
            <p:cNvCxnSpPr/>
            <p:nvPr>
              <p:custDataLst>
                <p:tags r:id="rId12"/>
              </p:custDataLst>
            </p:nvPr>
          </p:nvCxnSpPr>
          <p:spPr>
            <a:xfrm>
              <a:off x="785700" y="1489086"/>
              <a:ext cx="0" cy="17980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0" name="组合 259"/>
            <p:cNvGrpSpPr/>
            <p:nvPr/>
          </p:nvGrpSpPr>
          <p:grpSpPr>
            <a:xfrm>
              <a:off x="757242" y="3628525"/>
              <a:ext cx="56916" cy="474907"/>
              <a:chOff x="1381783" y="1849459"/>
              <a:chExt cx="56916" cy="474907"/>
            </a:xfrm>
          </p:grpSpPr>
          <p:grpSp>
            <p:nvGrpSpPr>
              <p:cNvPr id="261" name="组合 260"/>
              <p:cNvGrpSpPr/>
              <p:nvPr/>
            </p:nvGrpSpPr>
            <p:grpSpPr>
              <a:xfrm flipV="1">
                <a:off x="1381783" y="2267450"/>
                <a:ext cx="56916" cy="56916"/>
                <a:chOff x="1988060" y="1995066"/>
                <a:chExt cx="108922" cy="108922"/>
              </a:xfrm>
            </p:grpSpPr>
            <p:cxnSp>
              <p:nvCxnSpPr>
                <p:cNvPr id="517" name="直接连接符 516"/>
                <p:cNvCxnSpPr/>
                <p:nvPr>
                  <p:custDataLst>
                    <p:tags r:id="rId17"/>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custDataLst>
                    <p:tags r:id="rId18"/>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flipV="1">
                <a:off x="1381783" y="2060415"/>
                <a:ext cx="56916" cy="56916"/>
                <a:chOff x="1988060" y="1995066"/>
                <a:chExt cx="108922" cy="108922"/>
              </a:xfrm>
            </p:grpSpPr>
            <p:cxnSp>
              <p:nvCxnSpPr>
                <p:cNvPr id="514" name="直接连接符 513"/>
                <p:cNvCxnSpPr/>
                <p:nvPr>
                  <p:custDataLst>
                    <p:tags r:id="rId15"/>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custDataLst>
                    <p:tags r:id="rId16"/>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0" name="组合 509"/>
              <p:cNvGrpSpPr/>
              <p:nvPr/>
            </p:nvGrpSpPr>
            <p:grpSpPr>
              <a:xfrm flipV="1">
                <a:off x="1381783" y="1849459"/>
                <a:ext cx="56916" cy="56916"/>
                <a:chOff x="1988060" y="1995066"/>
                <a:chExt cx="108922" cy="108922"/>
              </a:xfrm>
            </p:grpSpPr>
            <p:cxnSp>
              <p:nvCxnSpPr>
                <p:cNvPr id="511" name="直接连接符 510"/>
                <p:cNvCxnSpPr/>
                <p:nvPr>
                  <p:custDataLst>
                    <p:tags r:id="rId13"/>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custDataLst>
                    <p:tags r:id="rId14"/>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53" name="矩形: 圆角 1128"/>
          <p:cNvSpPr/>
          <p:nvPr>
            <p:custDataLst>
              <p:tags r:id="rId5"/>
            </p:custDataLst>
          </p:nvPr>
        </p:nvSpPr>
        <p:spPr>
          <a:xfrm>
            <a:off x="639024" y="1591609"/>
            <a:ext cx="10922355" cy="4872249"/>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5" name="同心圆 262"/>
          <p:cNvSpPr/>
          <p:nvPr>
            <p:custDataLst>
              <p:tags r:id="rId6"/>
            </p:custDataLst>
          </p:nvPr>
        </p:nvSpPr>
        <p:spPr>
          <a:xfrm>
            <a:off x="11109640" y="6016909"/>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5" name="同心圆 262"/>
          <p:cNvSpPr/>
          <p:nvPr>
            <p:custDataLst>
              <p:tags r:id="rId7"/>
            </p:custDataLst>
          </p:nvPr>
        </p:nvSpPr>
        <p:spPr>
          <a:xfrm>
            <a:off x="799780" y="1752884"/>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766" name="图片 765" descr="C:\Users\Cxy\Desktop\图片1.png图片1"/>
          <p:cNvPicPr>
            <a:picLocks noChangeAspect="1"/>
          </p:cNvPicPr>
          <p:nvPr>
            <p:custDataLst>
              <p:tags r:id="rId8"/>
            </p:custDataLst>
          </p:nvPr>
        </p:nvPicPr>
        <p:blipFill>
          <a:blip r:embed="rId20"/>
          <a:srcRect/>
          <a:stretch>
            <a:fillRect/>
          </a:stretch>
        </p:blipFill>
        <p:spPr>
          <a:xfrm>
            <a:off x="2644140" y="2884488"/>
            <a:ext cx="6903372" cy="3132000"/>
          </a:xfrm>
          <a:prstGeom prst="roundRect">
            <a:avLst>
              <a:gd name="adj" fmla="val 3472"/>
            </a:avLst>
          </a:prstGeom>
          <a:effectLst>
            <a:outerShdw blurRad="127000" dist="38100" dir="5400000" algn="t" rotWithShape="0">
              <a:prstClr val="black">
                <a:alpha val="40000"/>
              </a:prstClr>
            </a:outerShdw>
          </a:effectLst>
        </p:spPr>
      </p:pic>
      <p:sp>
        <p:nvSpPr>
          <p:cNvPr id="513" name="斜纹 512"/>
          <p:cNvSpPr/>
          <p:nvPr>
            <p:custDataLst>
              <p:tags r:id="rId9"/>
            </p:custDataLst>
          </p:nvPr>
        </p:nvSpPr>
        <p:spPr>
          <a:xfrm rot="8100000">
            <a:off x="-244064" y="543543"/>
            <a:ext cx="488126" cy="488126"/>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文本框 10"/>
          <p:cNvSpPr txBox="1"/>
          <p:nvPr>
            <p:custDataLst>
              <p:tags r:id="rId10"/>
            </p:custDataLst>
          </p:nvPr>
        </p:nvSpPr>
        <p:spPr>
          <a:xfrm>
            <a:off x="538163" y="49323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buNone/>
            </a:pPr>
            <a:r>
              <a:rPr lang="zh-CN" altLang="en-US" sz="3200" b="1" spc="300" dirty="0">
                <a:solidFill>
                  <a:schemeClr val="accent1"/>
                </a:solidFill>
                <a:latin typeface="Arial" panose="020B0604020202020204" pitchFamily="34" charset="0"/>
              </a:rPr>
              <a:t>组合体投影图读图</a:t>
            </a:r>
          </a:p>
        </p:txBody>
      </p:sp>
      <p:sp>
        <p:nvSpPr>
          <p:cNvPr id="10" name="文本框 9"/>
          <p:cNvSpPr txBox="1"/>
          <p:nvPr>
            <p:custDataLst>
              <p:tags r:id="rId11"/>
            </p:custDataLst>
          </p:nvPr>
        </p:nvSpPr>
        <p:spPr>
          <a:xfrm>
            <a:off x="2362200" y="1878330"/>
            <a:ext cx="7468870" cy="53721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ctr" fontAlgn="auto">
              <a:lnSpc>
                <a:spcPct val="130000"/>
              </a:lnSpc>
              <a:spcBef>
                <a:spcPts val="0"/>
              </a:spcBef>
              <a:spcAft>
                <a:spcPts val="0"/>
              </a:spcAft>
              <a:buSzPct val="100000"/>
              <a:buNone/>
              <a:tabLst>
                <a:tab pos="1617345" algn="l"/>
              </a:tabLst>
            </a:pPr>
            <a:r>
              <a:rPr lang="zh-CN" altLang="en-US" sz="2800" b="1" spc="300" dirty="0">
                <a:solidFill>
                  <a:schemeClr val="bg1">
                    <a:lumMod val="50000"/>
                  </a:schemeClr>
                </a:solidFill>
                <a:latin typeface="Arial" panose="020B0604020202020204" pitchFamily="34" charset="0"/>
              </a:rPr>
              <a:t>2. 注意找出特征投影（图1-3-23）</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任意多边形: 形状 144"/>
          <p:cNvSpPr/>
          <p:nvPr>
            <p:custDataLst>
              <p:tags r:id="rId2"/>
            </p:custDataLst>
          </p:nvPr>
        </p:nvSpPr>
        <p:spPr>
          <a:xfrm flipH="1">
            <a:off x="9672320" y="762000"/>
            <a:ext cx="2525395" cy="1212850"/>
          </a:xfrm>
          <a:custGeom>
            <a:avLst/>
            <a:gdLst/>
            <a:ahLst/>
            <a:cxnLst/>
            <a:rect l="0" t="0" r="0" b="0"/>
            <a:pathLst>
              <a:path w="6191251" h="2971801">
                <a:moveTo>
                  <a:pt x="0" y="0"/>
                </a:moveTo>
                <a:lnTo>
                  <a:pt x="0" y="2971800"/>
                </a:lnTo>
                <a:lnTo>
                  <a:pt x="3813810" y="2971800"/>
                </a:lnTo>
                <a:lnTo>
                  <a:pt x="6191250" y="0"/>
                </a:lnTo>
              </a:path>
            </a:pathLst>
          </a:custGeom>
          <a:solidFill>
            <a:schemeClr val="bg1">
              <a:lumMod val="95000"/>
              <a:alpha val="4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7" name="任意多边形: 形状 145"/>
          <p:cNvSpPr/>
          <p:nvPr>
            <p:custDataLst>
              <p:tags r:id="rId3"/>
            </p:custDataLst>
          </p:nvPr>
        </p:nvSpPr>
        <p:spPr>
          <a:xfrm flipH="1">
            <a:off x="9961880" y="0"/>
            <a:ext cx="2242820" cy="2781935"/>
          </a:xfrm>
          <a:custGeom>
            <a:avLst/>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chemeClr val="lt1">
              <a:lumMod val="8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58" name="组合 257"/>
          <p:cNvGrpSpPr/>
          <p:nvPr>
            <p:custDataLst>
              <p:tags r:id="rId4"/>
            </p:custDataLst>
          </p:nvPr>
        </p:nvGrpSpPr>
        <p:grpSpPr>
          <a:xfrm>
            <a:off x="283438" y="2720560"/>
            <a:ext cx="56916" cy="2614346"/>
            <a:chOff x="757242" y="1489086"/>
            <a:chExt cx="56916" cy="2614346"/>
          </a:xfrm>
        </p:grpSpPr>
        <p:cxnSp>
          <p:nvCxnSpPr>
            <p:cNvPr id="259" name="直接连接符 258"/>
            <p:cNvCxnSpPr/>
            <p:nvPr>
              <p:custDataLst>
                <p:tags r:id="rId12"/>
              </p:custDataLst>
            </p:nvPr>
          </p:nvCxnSpPr>
          <p:spPr>
            <a:xfrm>
              <a:off x="785700" y="1489086"/>
              <a:ext cx="0" cy="17980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0" name="组合 259"/>
            <p:cNvGrpSpPr/>
            <p:nvPr/>
          </p:nvGrpSpPr>
          <p:grpSpPr>
            <a:xfrm>
              <a:off x="757242" y="3628525"/>
              <a:ext cx="56916" cy="474907"/>
              <a:chOff x="1381783" y="1849459"/>
              <a:chExt cx="56916" cy="474907"/>
            </a:xfrm>
          </p:grpSpPr>
          <p:grpSp>
            <p:nvGrpSpPr>
              <p:cNvPr id="261" name="组合 260"/>
              <p:cNvGrpSpPr/>
              <p:nvPr/>
            </p:nvGrpSpPr>
            <p:grpSpPr>
              <a:xfrm flipV="1">
                <a:off x="1381783" y="2267450"/>
                <a:ext cx="56916" cy="56916"/>
                <a:chOff x="1988060" y="1995066"/>
                <a:chExt cx="108922" cy="108922"/>
              </a:xfrm>
            </p:grpSpPr>
            <p:cxnSp>
              <p:nvCxnSpPr>
                <p:cNvPr id="517" name="直接连接符 516"/>
                <p:cNvCxnSpPr/>
                <p:nvPr>
                  <p:custDataLst>
                    <p:tags r:id="rId17"/>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custDataLst>
                    <p:tags r:id="rId18"/>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flipV="1">
                <a:off x="1381783" y="2060415"/>
                <a:ext cx="56916" cy="56916"/>
                <a:chOff x="1988060" y="1995066"/>
                <a:chExt cx="108922" cy="108922"/>
              </a:xfrm>
            </p:grpSpPr>
            <p:cxnSp>
              <p:nvCxnSpPr>
                <p:cNvPr id="514" name="直接连接符 513"/>
                <p:cNvCxnSpPr/>
                <p:nvPr>
                  <p:custDataLst>
                    <p:tags r:id="rId15"/>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custDataLst>
                    <p:tags r:id="rId16"/>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0" name="组合 509"/>
              <p:cNvGrpSpPr/>
              <p:nvPr/>
            </p:nvGrpSpPr>
            <p:grpSpPr>
              <a:xfrm flipV="1">
                <a:off x="1381783" y="1849459"/>
                <a:ext cx="56916" cy="56916"/>
                <a:chOff x="1988060" y="1995066"/>
                <a:chExt cx="108922" cy="108922"/>
              </a:xfrm>
            </p:grpSpPr>
            <p:cxnSp>
              <p:nvCxnSpPr>
                <p:cNvPr id="511" name="直接连接符 510"/>
                <p:cNvCxnSpPr/>
                <p:nvPr>
                  <p:custDataLst>
                    <p:tags r:id="rId13"/>
                  </p:custDataLst>
                </p:nvPr>
              </p:nvCxnSpPr>
              <p:spPr>
                <a:xfrm>
                  <a:off x="2042521" y="1995066"/>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custDataLst>
                    <p:tags r:id="rId14"/>
                  </p:custDataLst>
                </p:nvPr>
              </p:nvCxnSpPr>
              <p:spPr>
                <a:xfrm rot="16200000">
                  <a:off x="2042521" y="1995067"/>
                  <a:ext cx="0" cy="108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53" name="矩形: 圆角 1128"/>
          <p:cNvSpPr/>
          <p:nvPr>
            <p:custDataLst>
              <p:tags r:id="rId5"/>
            </p:custDataLst>
          </p:nvPr>
        </p:nvSpPr>
        <p:spPr>
          <a:xfrm>
            <a:off x="639024" y="1591609"/>
            <a:ext cx="10922355" cy="4872249"/>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5" name="同心圆 262"/>
          <p:cNvSpPr/>
          <p:nvPr>
            <p:custDataLst>
              <p:tags r:id="rId6"/>
            </p:custDataLst>
          </p:nvPr>
        </p:nvSpPr>
        <p:spPr>
          <a:xfrm>
            <a:off x="11109640" y="6016909"/>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5" name="同心圆 262"/>
          <p:cNvSpPr/>
          <p:nvPr>
            <p:custDataLst>
              <p:tags r:id="rId7"/>
            </p:custDataLst>
          </p:nvPr>
        </p:nvSpPr>
        <p:spPr>
          <a:xfrm>
            <a:off x="799780" y="1752884"/>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766" name="图片 765" descr="C:\Users\Cxy\Desktop\QQ截图20201109100621.jpgQQ截图20201109100621"/>
          <p:cNvPicPr>
            <a:picLocks noChangeAspect="1"/>
          </p:cNvPicPr>
          <p:nvPr>
            <p:custDataLst>
              <p:tags r:id="rId8"/>
            </p:custDataLst>
          </p:nvPr>
        </p:nvPicPr>
        <p:blipFill>
          <a:blip r:embed="rId20"/>
          <a:srcRect/>
          <a:stretch>
            <a:fillRect/>
          </a:stretch>
        </p:blipFill>
        <p:spPr>
          <a:xfrm>
            <a:off x="3090054" y="2720023"/>
            <a:ext cx="6012000" cy="3527166"/>
          </a:xfrm>
          <a:prstGeom prst="roundRect">
            <a:avLst>
              <a:gd name="adj" fmla="val 3472"/>
            </a:avLst>
          </a:prstGeom>
          <a:effectLst>
            <a:outerShdw blurRad="127000" dist="38100" dir="5400000" algn="t" rotWithShape="0">
              <a:prstClr val="black">
                <a:alpha val="40000"/>
              </a:prstClr>
            </a:outerShdw>
          </a:effectLst>
        </p:spPr>
      </p:pic>
      <p:sp>
        <p:nvSpPr>
          <p:cNvPr id="513" name="斜纹 512"/>
          <p:cNvSpPr/>
          <p:nvPr>
            <p:custDataLst>
              <p:tags r:id="rId9"/>
            </p:custDataLst>
          </p:nvPr>
        </p:nvSpPr>
        <p:spPr>
          <a:xfrm rot="8100000">
            <a:off x="-244064" y="543543"/>
            <a:ext cx="488126" cy="488126"/>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文本框 10"/>
          <p:cNvSpPr txBox="1"/>
          <p:nvPr>
            <p:custDataLst>
              <p:tags r:id="rId10"/>
            </p:custDataLst>
          </p:nvPr>
        </p:nvSpPr>
        <p:spPr>
          <a:xfrm>
            <a:off x="538163" y="49323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buNone/>
            </a:pPr>
            <a:r>
              <a:rPr lang="zh-CN" altLang="en-US" sz="3200" b="1" spc="300" dirty="0">
                <a:solidFill>
                  <a:schemeClr val="accent1"/>
                </a:solidFill>
                <a:latin typeface="Arial" panose="020B0604020202020204" pitchFamily="34" charset="0"/>
              </a:rPr>
              <a:t>组合体投影图读图</a:t>
            </a:r>
          </a:p>
        </p:txBody>
      </p:sp>
      <p:sp>
        <p:nvSpPr>
          <p:cNvPr id="10" name="文本框 9"/>
          <p:cNvSpPr txBox="1"/>
          <p:nvPr>
            <p:custDataLst>
              <p:tags r:id="rId11"/>
            </p:custDataLst>
          </p:nvPr>
        </p:nvSpPr>
        <p:spPr>
          <a:xfrm>
            <a:off x="1553845" y="1878330"/>
            <a:ext cx="9085580" cy="53721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ctr" fontAlgn="auto">
              <a:lnSpc>
                <a:spcPct val="130000"/>
              </a:lnSpc>
              <a:spcBef>
                <a:spcPts val="0"/>
              </a:spcBef>
              <a:spcAft>
                <a:spcPts val="0"/>
              </a:spcAft>
              <a:buSzPct val="100000"/>
              <a:buNone/>
              <a:tabLst>
                <a:tab pos="1617345" algn="l"/>
              </a:tabLst>
            </a:pPr>
            <a:r>
              <a:rPr lang="zh-CN" altLang="en-US" sz="2800" b="1" spc="300" dirty="0">
                <a:solidFill>
                  <a:schemeClr val="bg1">
                    <a:lumMod val="50000"/>
                  </a:schemeClr>
                </a:solidFill>
                <a:latin typeface="Arial" panose="020B0604020202020204" pitchFamily="34" charset="0"/>
              </a:rPr>
              <a:t>3. 明确投影图中直线和线框的意义（图1-3-24）</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16844" y="3826011"/>
            <a:ext cx="7875905"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掌握组合体绘图的绘图方法与步骤。</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掌握组合体投影识图方法。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会使用绘图仪器和工具</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通过练习绘制图样，严格执行建筑制图标准的规定和建筑技术要求，做到</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smtClean="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4021" y="291346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绘制组合体投影</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7911844" y="0"/>
            <a:ext cx="428015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6" name="Object 901"/>
          <p:cNvSpPr txBox="1"/>
          <p:nvPr>
            <p:custDataLst>
              <p:tags r:id="rId3"/>
            </p:custDataLst>
          </p:nvPr>
        </p:nvSpPr>
        <p:spPr>
          <a:xfrm>
            <a:off x="609603" y="609605"/>
            <a:ext cx="6686601" cy="789305"/>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任务主题</a:t>
            </a:r>
          </a:p>
        </p:txBody>
      </p:sp>
      <p:sp>
        <p:nvSpPr>
          <p:cNvPr id="7" name="Object 902"/>
          <p:cNvSpPr txBox="1"/>
          <p:nvPr>
            <p:custDataLst>
              <p:tags r:id="rId4"/>
            </p:custDataLst>
          </p:nvPr>
        </p:nvSpPr>
        <p:spPr>
          <a:xfrm>
            <a:off x="609603" y="1424168"/>
            <a:ext cx="6686601" cy="550928"/>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buNone/>
            </a:pPr>
            <a:r>
              <a:rPr lang="zh-CN" altLang="en-US" sz="2400" spc="80" dirty="0">
                <a:solidFill>
                  <a:schemeClr val="lt1">
                    <a:lumMod val="50000"/>
                  </a:schemeClr>
                </a:solidFill>
                <a:latin typeface="微软雅黑" panose="020B0503020204020204" pitchFamily="34" charset="-122"/>
                <a:ea typeface="微软雅黑" panose="020B0503020204020204" pitchFamily="34" charset="-122"/>
              </a:rPr>
              <a:t>组合体投影图的读图。</a:t>
            </a:r>
          </a:p>
        </p:txBody>
      </p:sp>
      <p:pic>
        <p:nvPicPr>
          <p:cNvPr id="8" name="图片 7"/>
          <p:cNvPicPr>
            <a:picLocks noChangeAspect="1"/>
          </p:cNvPicPr>
          <p:nvPr>
            <p:custDataLst>
              <p:tags r:id="rId5"/>
            </p:custDataLst>
          </p:nvPr>
        </p:nvPicPr>
        <p:blipFill rotWithShape="1">
          <a:blip r:embed="rId8"/>
          <a:srcRect t="31" r="-5574" b="-807"/>
          <a:stretch>
            <a:fillRect/>
          </a:stretch>
        </p:blipFill>
        <p:spPr>
          <a:xfrm>
            <a:off x="609602" y="2279917"/>
            <a:ext cx="6686600" cy="4120932"/>
          </a:xfrm>
          <a:custGeom>
            <a:avLst/>
            <a:gdLst/>
            <a:ahLst/>
            <a:cxnLst>
              <a:cxn ang="3">
                <a:pos x="hc" y="t"/>
              </a:cxn>
              <a:cxn ang="cd2">
                <a:pos x="l" y="vc"/>
              </a:cxn>
              <a:cxn ang="cd4">
                <a:pos x="hc" y="b"/>
              </a:cxn>
              <a:cxn ang="0">
                <a:pos x="r" y="vc"/>
              </a:cxn>
            </a:cxnLst>
            <a:rect l="l" t="t" r="r" b="b"/>
            <a:pathLst>
              <a:path w="10470" h="6490">
                <a:moveTo>
                  <a:pt x="0" y="0"/>
                </a:moveTo>
                <a:lnTo>
                  <a:pt x="10470" y="0"/>
                </a:lnTo>
                <a:lnTo>
                  <a:pt x="10470" y="6490"/>
                </a:lnTo>
                <a:lnTo>
                  <a:pt x="0" y="6490"/>
                </a:lnTo>
                <a:lnTo>
                  <a:pt x="0" y="0"/>
                </a:lnTo>
                <a:close/>
              </a:path>
            </a:pathLst>
          </a:custGeom>
        </p:spPr>
      </p:pic>
      <p:sp>
        <p:nvSpPr>
          <p:cNvPr id="11" name="Title 6"/>
          <p:cNvSpPr txBox="1"/>
          <p:nvPr>
            <p:custDataLst>
              <p:tags r:id="rId6"/>
            </p:custDataLst>
          </p:nvPr>
        </p:nvSpPr>
        <p:spPr>
          <a:xfrm>
            <a:off x="8511964" y="609480"/>
            <a:ext cx="3067050" cy="56390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lang="zh-CN" altLang="en-US" sz="1800" b="1"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形体分析</a:t>
            </a:r>
          </a:p>
          <a:p>
            <a:pPr marL="0" lvl="0" indent="-285750" algn="l" fontAlgn="ctr">
              <a:lnSpc>
                <a:spcPct val="130000"/>
              </a:lnSpc>
              <a:spcBef>
                <a:spcPts val="1000"/>
              </a:spcBef>
              <a:spcAft>
                <a:spcPts val="0"/>
              </a:spcAft>
              <a:buSzPct val="100000"/>
              <a:buFont typeface="Wingdings" panose="05000000000000000000" charset="0"/>
              <a:buNone/>
            </a:pPr>
            <a:r>
              <a:rPr lang="zh-CN" altLang="en-US" sz="18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如图1-3-25所示，肋板式杯形基础，可看作由底板、杯口和肋板组成。底板为四棱柱，杯口为四棱柱中挖切一倒置的四棱台，肋板为六块切面四棱柱。各基本体以叠加为主，局部切割。杯口在底板的中央，六块肋板紧附其上，肋板的外侧端面分别与底板的外侧面对齐，其中四块肋板的侧面又与杯口的侧端面共面，左右两块肋板分别在杯口左右侧面的中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609555" y="2329031"/>
            <a:ext cx="10972888" cy="3717891"/>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Object 901"/>
          <p:cNvSpPr txBox="1"/>
          <p:nvPr>
            <p:custDataLst>
              <p:tags r:id="rId3"/>
            </p:custDataLst>
          </p:nvPr>
        </p:nvSpPr>
        <p:spPr>
          <a:xfrm>
            <a:off x="1066780" y="609600"/>
            <a:ext cx="10210876" cy="789305"/>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任务主题</a:t>
            </a:r>
          </a:p>
        </p:txBody>
      </p:sp>
      <p:sp>
        <p:nvSpPr>
          <p:cNvPr id="7" name="Object 902"/>
          <p:cNvSpPr txBox="1"/>
          <p:nvPr>
            <p:custDataLst>
              <p:tags r:id="rId4"/>
            </p:custDataLst>
          </p:nvPr>
        </p:nvSpPr>
        <p:spPr>
          <a:xfrm>
            <a:off x="1066780" y="1424163"/>
            <a:ext cx="10210876" cy="398528"/>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buNone/>
            </a:pPr>
            <a:r>
              <a:rPr lang="zh-CN" altLang="en-US" sz="2200" spc="80" dirty="0">
                <a:solidFill>
                  <a:schemeClr val="lt1">
                    <a:lumMod val="50000"/>
                  </a:schemeClr>
                </a:solidFill>
                <a:latin typeface="微软雅黑" panose="020B0503020204020204" pitchFamily="34" charset="-122"/>
                <a:ea typeface="微软雅黑" panose="020B0503020204020204" pitchFamily="34" charset="-122"/>
              </a:rPr>
              <a:t>组合体投影图的读图。</a:t>
            </a:r>
          </a:p>
        </p:txBody>
      </p:sp>
      <p:sp>
        <p:nvSpPr>
          <p:cNvPr id="8" name="Title 6"/>
          <p:cNvSpPr txBox="1"/>
          <p:nvPr>
            <p:custDataLst>
              <p:tags r:id="rId5"/>
            </p:custDataLst>
          </p:nvPr>
        </p:nvSpPr>
        <p:spPr>
          <a:xfrm>
            <a:off x="914359" y="2432306"/>
            <a:ext cx="10363276" cy="351151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投影图的确定</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形体的摆放位置一般应重心平稳，最好符合制作或装配时的工作位置，在各投影面上的投影应尽量反映表面实形。并尽量减少虚线。而在一组投影图中，正面投影常为主要的投影，应使绘制的正面投影反映形体的主要形状特征，图示的肋式杯形基础，A 向最能反映各组成部分的方位特点，可作为正面投影图的投影方向。经过比较，确定形体的放置位置和投影方向，还要考虑确定投影图数量。在保证完整、清楚地表达形体形状结构的前提下，尽可能减少画图和读图的工作量。如图示肋式杯形基础，四个侧面都有肋板分布，所以需要画出正面、水平面、侧面三个投影才能完整表达。</a:t>
            </a:r>
          </a:p>
        </p:txBody>
      </p:sp>
      <p:sp>
        <p:nvSpPr>
          <p:cNvPr id="4" name="矩形 3"/>
          <p:cNvSpPr/>
          <p:nvPr>
            <p:custDataLst>
              <p:tags r:id="rId6"/>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8579104" y="609600"/>
            <a:ext cx="3612896" cy="56388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custDataLst>
              <p:tags r:id="rId3"/>
            </p:custDataLst>
          </p:nvPr>
        </p:nvPicPr>
        <p:blipFill>
          <a:blip r:embed="rId6"/>
          <a:srcRect t="-295" b="-177"/>
          <a:stretch>
            <a:fillRect/>
          </a:stretch>
        </p:blipFill>
        <p:spPr>
          <a:xfrm>
            <a:off x="0" y="197485"/>
            <a:ext cx="8585200" cy="6455410"/>
          </a:xfrm>
          <a:custGeom>
            <a:avLst/>
            <a:gdLst>
              <a:gd name="connsiteX0" fmla="*/ 0 w 6924430"/>
              <a:gd name="connsiteY0" fmla="*/ 0 h 3894992"/>
              <a:gd name="connsiteX1" fmla="*/ 6924430 w 6924430"/>
              <a:gd name="connsiteY1" fmla="*/ 0 h 3894992"/>
              <a:gd name="connsiteX2" fmla="*/ 6924430 w 6924430"/>
              <a:gd name="connsiteY2" fmla="*/ 3894992 h 3894992"/>
              <a:gd name="connsiteX3" fmla="*/ 0 w 6924430"/>
              <a:gd name="connsiteY3" fmla="*/ 3894992 h 3894992"/>
            </a:gdLst>
            <a:ahLst/>
            <a:cxnLst>
              <a:cxn ang="0">
                <a:pos x="connsiteX0" y="connsiteY0"/>
              </a:cxn>
              <a:cxn ang="0">
                <a:pos x="connsiteX1" y="connsiteY1"/>
              </a:cxn>
              <a:cxn ang="0">
                <a:pos x="connsiteX2" y="connsiteY2"/>
              </a:cxn>
              <a:cxn ang="0">
                <a:pos x="connsiteX3" y="connsiteY3"/>
              </a:cxn>
            </a:cxnLst>
            <a:rect l="l" t="t" r="r" b="b"/>
            <a:pathLst>
              <a:path w="12720" h="8880">
                <a:moveTo>
                  <a:pt x="0" y="0"/>
                </a:moveTo>
                <a:lnTo>
                  <a:pt x="12720" y="0"/>
                </a:lnTo>
                <a:lnTo>
                  <a:pt x="12720" y="8880"/>
                </a:lnTo>
                <a:lnTo>
                  <a:pt x="0" y="8880"/>
                </a:lnTo>
                <a:lnTo>
                  <a:pt x="0" y="0"/>
                </a:lnTo>
                <a:close/>
              </a:path>
            </a:pathLst>
          </a:custGeom>
        </p:spPr>
      </p:pic>
      <p:sp>
        <p:nvSpPr>
          <p:cNvPr id="11" name="Title 6"/>
          <p:cNvSpPr txBox="1"/>
          <p:nvPr>
            <p:custDataLst>
              <p:tags r:id="rId4"/>
            </p:custDataLst>
          </p:nvPr>
        </p:nvSpPr>
        <p:spPr>
          <a:xfrm>
            <a:off x="9290234" y="2286018"/>
            <a:ext cx="2195751" cy="1981213"/>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28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 画组合体三面投影图的步骤（图1-3-26）</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02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526563"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9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373634"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297172"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53669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749539" y="391609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403371"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61434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26906"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596610" y="391609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250440"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46141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520148"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173978"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384957"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326413" y="420006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30469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183304"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10576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039665"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269676" y="211480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52805" y="20352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492402" y="513712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198525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372945" y="508283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330325" y="163068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（1）确定比例。</a:t>
            </a:r>
          </a:p>
        </p:txBody>
      </p:sp>
      <p:sp>
        <p:nvSpPr>
          <p:cNvPr id="67" name="1"/>
          <p:cNvSpPr txBox="1">
            <a:spLocks noChangeArrowheads="1"/>
          </p:cNvSpPr>
          <p:nvPr/>
        </p:nvSpPr>
        <p:spPr bwMode="auto">
          <a:xfrm>
            <a:off x="5168900" y="134302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（3）画底图。</a:t>
            </a:r>
          </a:p>
        </p:txBody>
      </p:sp>
      <p:sp>
        <p:nvSpPr>
          <p:cNvPr id="69" name="1"/>
          <p:cNvSpPr txBox="1">
            <a:spLocks noChangeArrowheads="1"/>
          </p:cNvSpPr>
          <p:nvPr/>
        </p:nvSpPr>
        <p:spPr bwMode="auto">
          <a:xfrm>
            <a:off x="9018905" y="156464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（5）加深。</a:t>
            </a:r>
          </a:p>
        </p:txBody>
      </p:sp>
      <p:sp>
        <p:nvSpPr>
          <p:cNvPr id="70" name="1"/>
          <p:cNvSpPr txBox="1">
            <a:spLocks noChangeArrowheads="1"/>
          </p:cNvSpPr>
          <p:nvPr/>
        </p:nvSpPr>
        <p:spPr bwMode="auto">
          <a:xfrm>
            <a:off x="9025890" y="1912620"/>
            <a:ext cx="230695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00000"/>
              </a:lnSpc>
            </a:pPr>
            <a:r>
              <a:rPr lang="zh-CN" altLang="en-US" dirty="0">
                <a:solidFill>
                  <a:schemeClr val="tx1"/>
                </a:solidFill>
                <a:sym typeface="+mn-lt"/>
              </a:rPr>
              <a:t>按规定的线形、线宽在底图上逐一加深。一般从上而下，使用丁字尺、三角板和圆规。加深顺序是：先曲线，后直线；先水平线后铅垂线，然后再加深斜线。最后标注尺寸，书写文字。</a:t>
            </a:r>
          </a:p>
        </p:txBody>
      </p:sp>
      <p:sp>
        <p:nvSpPr>
          <p:cNvPr id="71" name="1"/>
          <p:cNvSpPr txBox="1">
            <a:spLocks noChangeArrowheads="1"/>
          </p:cNvSpPr>
          <p:nvPr/>
        </p:nvSpPr>
        <p:spPr bwMode="auto">
          <a:xfrm>
            <a:off x="3222625" y="482981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（2）布图。</a:t>
            </a:r>
          </a:p>
        </p:txBody>
      </p:sp>
      <p:sp>
        <p:nvSpPr>
          <p:cNvPr id="72" name="1"/>
          <p:cNvSpPr txBox="1">
            <a:spLocks noChangeArrowheads="1"/>
          </p:cNvSpPr>
          <p:nvPr/>
        </p:nvSpPr>
        <p:spPr bwMode="auto">
          <a:xfrm>
            <a:off x="3232150" y="5184140"/>
            <a:ext cx="2636520"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留出足够后续标注尺寸的空间，以简单基准线定出各投影图的位置和范围。如对称中心线、长度或高度方向最大轮廓线等。</a:t>
            </a:r>
          </a:p>
        </p:txBody>
      </p:sp>
      <p:sp>
        <p:nvSpPr>
          <p:cNvPr id="73" name="1"/>
          <p:cNvSpPr txBox="1">
            <a:spLocks noChangeArrowheads="1"/>
          </p:cNvSpPr>
          <p:nvPr/>
        </p:nvSpPr>
        <p:spPr bwMode="auto">
          <a:xfrm>
            <a:off x="7038340" y="4836160"/>
            <a:ext cx="270700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（4）检查修正。</a:t>
            </a:r>
          </a:p>
        </p:txBody>
      </p:sp>
      <p:sp>
        <p:nvSpPr>
          <p:cNvPr id="74" name="1"/>
          <p:cNvSpPr txBox="1">
            <a:spLocks noChangeArrowheads="1"/>
          </p:cNvSpPr>
          <p:nvPr/>
        </p:nvSpPr>
        <p:spPr bwMode="auto">
          <a:xfrm>
            <a:off x="7045412" y="5184225"/>
            <a:ext cx="2242094"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检查底稿，纠正错误，并重点注意组合体连接处的图线是否正确。最后擦去多余的图线。</a:t>
            </a:r>
          </a:p>
        </p:txBody>
      </p:sp>
      <p:sp>
        <p:nvSpPr>
          <p:cNvPr id="3" name="文本框 2"/>
          <p:cNvSpPr txBox="1"/>
          <p:nvPr/>
        </p:nvSpPr>
        <p:spPr>
          <a:xfrm>
            <a:off x="1106805" y="330835"/>
            <a:ext cx="875919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画组合体三面投影图的步骤</a:t>
            </a:r>
          </a:p>
        </p:txBody>
      </p:sp>
      <p:sp>
        <p:nvSpPr>
          <p:cNvPr id="2" name="1"/>
          <p:cNvSpPr txBox="1">
            <a:spLocks noChangeArrowheads="1"/>
          </p:cNvSpPr>
          <p:nvPr/>
        </p:nvSpPr>
        <p:spPr bwMode="auto">
          <a:xfrm>
            <a:off x="1330960" y="1977390"/>
            <a:ext cx="27019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根据组合体的真实尺寸和图纸幅面大小选定比例。并换算为图纸应画出的尺寸。</a:t>
            </a:r>
          </a:p>
        </p:txBody>
      </p:sp>
      <p:sp>
        <p:nvSpPr>
          <p:cNvPr id="4" name="1"/>
          <p:cNvSpPr txBox="1">
            <a:spLocks noChangeArrowheads="1"/>
          </p:cNvSpPr>
          <p:nvPr/>
        </p:nvSpPr>
        <p:spPr bwMode="auto">
          <a:xfrm>
            <a:off x="5169535" y="1689735"/>
            <a:ext cx="262953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00000"/>
              </a:lnSpc>
            </a:pPr>
            <a:r>
              <a:rPr lang="zh-CN" altLang="en-US" dirty="0">
                <a:solidFill>
                  <a:schemeClr val="tx1"/>
                </a:solidFill>
                <a:sym typeface="+mn-lt"/>
              </a:rPr>
              <a:t>用细而轻的线，逐个画出各个投影图。从最能反映形体特征的投影图画起，并随时注意，三个或更多投影图之间对应关系。一般先画实线，后画虚线；先画曲线，后画直线；先画大部，后画细部。尺寸务必要量取准确。</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07987" y="3672749"/>
            <a:ext cx="7620635" cy="2646878"/>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掌握基本几何体投影的绘制方法；进行基本体投影图的绘制；</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掌握平面立体和曲面立体的投影方法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3.BIM</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的全拼是</a:t>
            </a:r>
            <a:r>
              <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Building Information Modeling，</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即建筑信息模型。</a:t>
            </a:r>
            <a:r>
              <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BIM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三维</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数字技术为基础，集成了建筑工程项目各种相关信息的工程数据模型，是对</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工程项目</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设施实体与功能特性的数字化表达。</a:t>
            </a:r>
            <a:r>
              <a:rPr 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BIM</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建模基础中平面图是各形体的投影。</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307987"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基本体的投影</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3725293" y="788184"/>
            <a:ext cx="749177" cy="432670"/>
            <a:chOff x="514350" y="1129586"/>
            <a:chExt cx="720000" cy="415819"/>
          </a:xfrm>
          <a:solidFill>
            <a:srgbClr val="FF0000">
              <a:alpha val="42000"/>
            </a:srgbClr>
          </a:solidFill>
        </p:grpSpPr>
        <p:sp>
          <p:nvSpPr>
            <p:cNvPr id="60" name="任意多边形: 形状 59"/>
            <p:cNvSpPr/>
            <p:nvPr>
              <p:custDataLst>
                <p:tags r:id="rId14"/>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5"/>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任务实施</a:t>
            </a:r>
          </a:p>
        </p:txBody>
      </p:sp>
      <p:sp>
        <p:nvSpPr>
          <p:cNvPr id="11" name="文本框 10"/>
          <p:cNvSpPr txBox="1"/>
          <p:nvPr>
            <p:custDataLst>
              <p:tags r:id="rId5"/>
            </p:custDataLst>
          </p:nvPr>
        </p:nvSpPr>
        <p:spPr>
          <a:xfrm>
            <a:off x="1070610" y="1872615"/>
            <a:ext cx="4314825" cy="525145"/>
          </a:xfrm>
          <a:prstGeom prst="rect">
            <a:avLst/>
          </a:prstGeom>
          <a:noFill/>
        </p:spPr>
        <p:txBody>
          <a:bodyPr wrap="square" lIns="101600" tIns="0" rIns="82550" bIns="0" rtlCol="0">
            <a:noAutofit/>
          </a:bodyPr>
          <a:lstStyle/>
          <a:p>
            <a:pPr fontAlgn="auto">
              <a:lnSpc>
                <a:spcPct val="130000"/>
              </a:lnSpc>
              <a:spcAft>
                <a:spcPts val="1000"/>
              </a:spcAft>
            </a:pPr>
            <a:r>
              <a:rPr lang="zh-CN" altLang="en-US" b="1" spc="150" dirty="0">
                <a:solidFill>
                  <a:schemeClr val="tx1">
                    <a:lumMod val="85000"/>
                    <a:lumOff val="15000"/>
                  </a:schemeClr>
                </a:solidFill>
                <a:latin typeface="Arial" panose="020B0604020202020204" pitchFamily="34" charset="0"/>
                <a:ea typeface="微软雅黑" panose="020B0503020204020204" pitchFamily="34" charset="-122"/>
              </a:rPr>
              <a:t>1. 画出图 1-3-27（a）所示挡土墙的三面投影图。</a:t>
            </a:r>
          </a:p>
        </p:txBody>
      </p:sp>
      <p:pic>
        <p:nvPicPr>
          <p:cNvPr id="2" name="图片 1"/>
          <p:cNvPicPr>
            <a:picLocks noChangeAspect="1"/>
          </p:cNvPicPr>
          <p:nvPr/>
        </p:nvPicPr>
        <p:blipFill>
          <a:blip r:embed="rId17"/>
          <a:stretch>
            <a:fillRect/>
          </a:stretch>
        </p:blipFill>
        <p:spPr>
          <a:xfrm>
            <a:off x="6616065" y="151765"/>
            <a:ext cx="5400000" cy="3488760"/>
          </a:xfrm>
          <a:prstGeom prst="rect">
            <a:avLst/>
          </a:prstGeom>
        </p:spPr>
      </p:pic>
      <p:grpSp>
        <p:nvGrpSpPr>
          <p:cNvPr id="4" name="组合 3"/>
          <p:cNvGrpSpPr/>
          <p:nvPr/>
        </p:nvGrpSpPr>
        <p:grpSpPr>
          <a:xfrm>
            <a:off x="5384800" y="3872865"/>
            <a:ext cx="6631940" cy="2508885"/>
            <a:chOff x="543" y="7475"/>
            <a:chExt cx="18120" cy="2995"/>
          </a:xfrm>
        </p:grpSpPr>
        <p:sp>
          <p:nvSpPr>
            <p:cNvPr id="52" name="矩形 51"/>
            <p:cNvSpPr/>
            <p:nvPr>
              <p:custDataLst>
                <p:tags r:id="rId6"/>
              </p:custDataLst>
            </p:nvPr>
          </p:nvSpPr>
          <p:spPr>
            <a:xfrm>
              <a:off x="707" y="7591"/>
              <a:ext cx="17785" cy="27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543" y="7475"/>
              <a:ext cx="590" cy="74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8073" y="9724"/>
              <a:ext cx="590" cy="74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056" y="7891"/>
              <a:ext cx="17090" cy="215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indent="0" fontAlgn="auto">
                <a:lnSpc>
                  <a:spcPct val="130000"/>
                </a:lnSpc>
                <a:spcAft>
                  <a:spcPts val="400"/>
                </a:spcAft>
              </a:pPr>
              <a:r>
                <a:rPr lang="zh-CN" altLang="en-US" sz="1700" kern="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 1】逐个画出三部分的三面投影［图 1-3-28（a）、（b）、（c）］。 画底板投影、画立墙投影、画支板投影。</a:t>
              </a:r>
            </a:p>
            <a:p>
              <a:pPr indent="0" fontAlgn="auto">
                <a:lnSpc>
                  <a:spcPct val="130000"/>
                </a:lnSpc>
                <a:spcAft>
                  <a:spcPts val="400"/>
                </a:spcAft>
              </a:pPr>
              <a:r>
                <a:rPr lang="zh-CN" altLang="en-US" sz="1700" kern="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【步骤2】检查投影图是否正确。</a:t>
              </a:r>
            </a:p>
            <a:p>
              <a:pPr indent="0" fontAlgn="auto">
                <a:lnSpc>
                  <a:spcPct val="130000"/>
                </a:lnSpc>
                <a:spcAft>
                  <a:spcPts val="400"/>
                </a:spcAft>
              </a:pPr>
              <a:r>
                <a:rPr lang="zh-CN" altLang="en-US" sz="1700" kern="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【步骤3】加深。因该投影图均为可见轮廓线，应全部用粗实线加深［图1-3-28（d）］。</a:t>
              </a:r>
            </a:p>
          </p:txBody>
        </p:sp>
      </p:grpSp>
      <p:pic>
        <p:nvPicPr>
          <p:cNvPr id="5" name="图片 4"/>
          <p:cNvPicPr>
            <a:picLocks noChangeAspect="1"/>
          </p:cNvPicPr>
          <p:nvPr/>
        </p:nvPicPr>
        <p:blipFill>
          <a:blip r:embed="rId18"/>
          <a:stretch>
            <a:fillRect/>
          </a:stretch>
        </p:blipFill>
        <p:spPr>
          <a:xfrm>
            <a:off x="1070610" y="2659380"/>
            <a:ext cx="3876173" cy="4140000"/>
          </a:xfrm>
          <a:prstGeom prst="rect">
            <a:avLst/>
          </a:prstGeom>
        </p:spPr>
      </p:pic>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3725293" y="788184"/>
            <a:ext cx="749177" cy="432670"/>
            <a:chOff x="514350" y="1129586"/>
            <a:chExt cx="720000" cy="415819"/>
          </a:xfrm>
          <a:solidFill>
            <a:srgbClr val="FF0000">
              <a:alpha val="42000"/>
            </a:srgbClr>
          </a:solidFill>
        </p:grpSpPr>
        <p:sp>
          <p:nvSpPr>
            <p:cNvPr id="60" name="任意多边形: 形状 59"/>
            <p:cNvSpPr/>
            <p:nvPr>
              <p:custDataLst>
                <p:tags r:id="rId14"/>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5"/>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任务实施</a:t>
            </a:r>
          </a:p>
        </p:txBody>
      </p:sp>
      <p:sp>
        <p:nvSpPr>
          <p:cNvPr id="11" name="文本框 10"/>
          <p:cNvSpPr txBox="1"/>
          <p:nvPr>
            <p:custDataLst>
              <p:tags r:id="rId5"/>
            </p:custDataLst>
          </p:nvPr>
        </p:nvSpPr>
        <p:spPr>
          <a:xfrm>
            <a:off x="1070610" y="1872615"/>
            <a:ext cx="6003925" cy="525145"/>
          </a:xfrm>
          <a:prstGeom prst="rect">
            <a:avLst/>
          </a:prstGeom>
          <a:noFill/>
        </p:spPr>
        <p:txBody>
          <a:bodyPr wrap="square" lIns="101600" tIns="0" rIns="82550" bIns="0" rtlCol="0">
            <a:noAutofit/>
          </a:bodyPr>
          <a:lstStyle/>
          <a:p>
            <a:pPr fontAlgn="auto">
              <a:lnSpc>
                <a:spcPct val="130000"/>
              </a:lnSpc>
              <a:spcAft>
                <a:spcPts val="1000"/>
              </a:spcAft>
            </a:pPr>
            <a:r>
              <a:rPr lang="zh-CN" altLang="en-US" b="1" spc="150" dirty="0">
                <a:solidFill>
                  <a:schemeClr val="tx1">
                    <a:lumMod val="85000"/>
                    <a:lumOff val="15000"/>
                  </a:schemeClr>
                </a:solidFill>
                <a:latin typeface="Arial" panose="020B0604020202020204" pitchFamily="34" charset="0"/>
                <a:ea typeface="微软雅黑" panose="020B0503020204020204" pitchFamily="34" charset="-122"/>
              </a:rPr>
              <a:t>2. 画出图1-3-29（a）所示组合体的三面投影图。</a:t>
            </a:r>
          </a:p>
        </p:txBody>
      </p:sp>
      <p:grpSp>
        <p:nvGrpSpPr>
          <p:cNvPr id="4" name="组合 3"/>
          <p:cNvGrpSpPr/>
          <p:nvPr/>
        </p:nvGrpSpPr>
        <p:grpSpPr>
          <a:xfrm>
            <a:off x="1070610" y="2820670"/>
            <a:ext cx="5897880" cy="2520950"/>
            <a:chOff x="543" y="7475"/>
            <a:chExt cx="18120" cy="2994"/>
          </a:xfrm>
        </p:grpSpPr>
        <p:sp>
          <p:nvSpPr>
            <p:cNvPr id="52" name="矩形 51"/>
            <p:cNvSpPr/>
            <p:nvPr>
              <p:custDataLst>
                <p:tags r:id="rId6"/>
              </p:custDataLst>
            </p:nvPr>
          </p:nvSpPr>
          <p:spPr>
            <a:xfrm>
              <a:off x="707" y="7591"/>
              <a:ext cx="17785" cy="27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543" y="7475"/>
              <a:ext cx="590" cy="74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8073" y="9724"/>
              <a:ext cx="590" cy="74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056" y="7955"/>
              <a:ext cx="17090" cy="2026"/>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indent="0" fontAlgn="auto">
                <a:lnSpc>
                  <a:spcPct val="130000"/>
                </a:lnSpc>
                <a:spcAft>
                  <a:spcPts val="400"/>
                </a:spcAft>
              </a:pPr>
              <a:r>
                <a:rPr lang="zh-CN" altLang="en-US" sz="1500" kern="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【步骤1】画长方体的投影，如图1-3-30（a）所示。</a:t>
              </a:r>
            </a:p>
            <a:p>
              <a:pPr indent="0" fontAlgn="auto">
                <a:lnSpc>
                  <a:spcPct val="130000"/>
                </a:lnSpc>
                <a:spcAft>
                  <a:spcPts val="400"/>
                </a:spcAft>
              </a:pPr>
              <a:r>
                <a:rPr lang="zh-CN" altLang="en-US" sz="1500" kern="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【步骤2】画切割掉的形体Ⅰ的投影，如图1-3-30（b）所示。</a:t>
              </a:r>
            </a:p>
            <a:p>
              <a:pPr indent="0" fontAlgn="auto">
                <a:lnSpc>
                  <a:spcPct val="130000"/>
                </a:lnSpc>
                <a:spcAft>
                  <a:spcPts val="400"/>
                </a:spcAft>
              </a:pPr>
              <a:r>
                <a:rPr lang="zh-CN" altLang="en-US" sz="1500" kern="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【步骤3】画切割掉的半圆柱体Ⅱ的投影，如图1-3-30（c）所示。</a:t>
              </a:r>
            </a:p>
            <a:p>
              <a:pPr indent="0" fontAlgn="auto">
                <a:lnSpc>
                  <a:spcPct val="130000"/>
                </a:lnSpc>
                <a:spcAft>
                  <a:spcPts val="400"/>
                </a:spcAft>
              </a:pPr>
              <a:r>
                <a:rPr lang="zh-CN" altLang="en-US" sz="1500" kern="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【步骤4】画切割掉的形体Ⅲ的投影，如图1-3-30（d）所示。</a:t>
              </a:r>
            </a:p>
            <a:p>
              <a:pPr indent="0" fontAlgn="auto">
                <a:lnSpc>
                  <a:spcPct val="130000"/>
                </a:lnSpc>
                <a:spcAft>
                  <a:spcPts val="400"/>
                </a:spcAft>
              </a:pPr>
              <a:r>
                <a:rPr lang="zh-CN" altLang="en-US" sz="1500" kern="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【步骤5】检查无误后再加深图线，如图1-3-30（e）所示。</a:t>
              </a:r>
            </a:p>
          </p:txBody>
        </p:sp>
      </p:grpSp>
      <p:pic>
        <p:nvPicPr>
          <p:cNvPr id="6" name="图片 5"/>
          <p:cNvPicPr>
            <a:picLocks noChangeAspect="1"/>
          </p:cNvPicPr>
          <p:nvPr/>
        </p:nvPicPr>
        <p:blipFill>
          <a:blip r:embed="rId17"/>
          <a:stretch>
            <a:fillRect/>
          </a:stretch>
        </p:blipFill>
        <p:spPr>
          <a:xfrm>
            <a:off x="7074535" y="-16510"/>
            <a:ext cx="5124413" cy="3024000"/>
          </a:xfrm>
          <a:prstGeom prst="rect">
            <a:avLst/>
          </a:prstGeom>
        </p:spPr>
      </p:pic>
      <p:pic>
        <p:nvPicPr>
          <p:cNvPr id="9" name="图片 8"/>
          <p:cNvPicPr>
            <a:picLocks noChangeAspect="1"/>
          </p:cNvPicPr>
          <p:nvPr/>
        </p:nvPicPr>
        <p:blipFill>
          <a:blip r:embed="rId18"/>
          <a:stretch>
            <a:fillRect/>
          </a:stretch>
        </p:blipFill>
        <p:spPr>
          <a:xfrm>
            <a:off x="7074535" y="3100070"/>
            <a:ext cx="5025376" cy="3600000"/>
          </a:xfrm>
          <a:prstGeom prst="rect">
            <a:avLst/>
          </a:prstGeom>
        </p:spPr>
      </p:pic>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6507837" y="0"/>
            <a:ext cx="5684163" cy="6858000"/>
          </a:xfrm>
          <a:prstGeom prst="rect">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文本框 15"/>
          <p:cNvSpPr txBox="1"/>
          <p:nvPr>
            <p:custDataLst>
              <p:tags r:id="rId3"/>
            </p:custDataLst>
          </p:nvPr>
        </p:nvSpPr>
        <p:spPr>
          <a:xfrm>
            <a:off x="673100" y="2701290"/>
            <a:ext cx="10619105" cy="32340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indent="-342900" algn="just">
              <a:lnSpc>
                <a:spcPct val="150000"/>
              </a:lnSpc>
              <a:buFont typeface="Wingdings" panose="05000000000000000000" charset="0"/>
              <a:buChar char="p"/>
            </a:pPr>
            <a:r>
              <a:rPr sz="1800" kern="0" spc="0">
                <a:solidFill>
                  <a:schemeClr val="tx1"/>
                </a:solidFill>
                <a:uFillTx/>
                <a:cs typeface="华文中宋" panose="02010600040101010101" charset="-122"/>
                <a:sym typeface="+mn-ea"/>
              </a:rPr>
              <a:t>建筑工程图中绝大部分的形体都属于平面体类型。作平面体的投影，其关键在于做出平面体上的点（棱角）、线（棱线）和平面的投影，如梁、板、柱、墙等（图1-3-1）。</a:t>
            </a:r>
          </a:p>
          <a:p>
            <a:pPr marL="342900" indent="-342900" algn="just">
              <a:lnSpc>
                <a:spcPct val="150000"/>
              </a:lnSpc>
              <a:buFont typeface="Wingdings" panose="05000000000000000000" charset="0"/>
              <a:buChar char="p"/>
            </a:pPr>
            <a:r>
              <a:rPr sz="1800" kern="0" spc="0">
                <a:solidFill>
                  <a:schemeClr val="tx1"/>
                </a:solidFill>
                <a:uFillTx/>
                <a:cs typeface="华文中宋" panose="02010600040101010101" charset="-122"/>
                <a:sym typeface="+mn-ea"/>
              </a:rPr>
              <a:t>在建筑工程中的建筑物及其构配件，如果从几何形体角度来分析，它们总可以看作由一些形状简单、形成也简单的几何体组合而成。如图1-3-2、图1-3-3所示。</a:t>
            </a:r>
          </a:p>
          <a:p>
            <a:pPr marL="342900" indent="-342900" algn="just">
              <a:lnSpc>
                <a:spcPct val="150000"/>
              </a:lnSpc>
              <a:buFont typeface="Wingdings" panose="05000000000000000000" charset="0"/>
              <a:buChar char="p"/>
            </a:pPr>
            <a:r>
              <a:rPr sz="1800" kern="0" spc="0">
                <a:solidFill>
                  <a:schemeClr val="tx1"/>
                </a:solidFill>
                <a:uFillTx/>
                <a:cs typeface="华文中宋" panose="02010600040101010101" charset="-122"/>
                <a:sym typeface="+mn-ea"/>
              </a:rPr>
              <a:t>基本几何形体可分为平面立体和曲面立体两大类。平面立体则是由平面所围成，如棱柱体、棱锥体；曲面立体则是由曲面或曲面和平面所围成，如圆柱体、圆锥体、球体等，如图1-3-4所示。</a:t>
            </a:r>
          </a:p>
        </p:txBody>
      </p:sp>
      <p:grpSp>
        <p:nvGrpSpPr>
          <p:cNvPr id="12" name="组合 11"/>
          <p:cNvGrpSpPr/>
          <p:nvPr/>
        </p:nvGrpSpPr>
        <p:grpSpPr>
          <a:xfrm>
            <a:off x="5330825" y="925830"/>
            <a:ext cx="556260" cy="485140"/>
            <a:chOff x="8395" y="1458"/>
            <a:chExt cx="876" cy="764"/>
          </a:xfrm>
        </p:grpSpPr>
        <p:sp>
          <p:nvSpPr>
            <p:cNvPr id="22" name="任意多边形: 形状 21"/>
            <p:cNvSpPr>
              <a:spLocks noChangeAspect="1"/>
            </p:cNvSpPr>
            <p:nvPr>
              <p:custDataLst>
                <p:tags r:id="rId5"/>
              </p:custDataLst>
            </p:nvPr>
          </p:nvSpPr>
          <p:spPr>
            <a:xfrm>
              <a:off x="8395" y="1458"/>
              <a:ext cx="377" cy="7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3" name="任意多边形: 形状 22"/>
            <p:cNvSpPr>
              <a:spLocks noChangeAspect="1"/>
            </p:cNvSpPr>
            <p:nvPr>
              <p:custDataLst>
                <p:tags r:id="rId6"/>
              </p:custDataLst>
            </p:nvPr>
          </p:nvSpPr>
          <p:spPr>
            <a:xfrm>
              <a:off x="8895" y="1458"/>
              <a:ext cx="377" cy="7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sp>
        <p:nvSpPr>
          <p:cNvPr id="5" name="文本框 4"/>
          <p:cNvSpPr txBox="1"/>
          <p:nvPr>
            <p:custDataLst>
              <p:tags r:id="rId4"/>
            </p:custDataLst>
          </p:nvPr>
        </p:nvSpPr>
        <p:spPr>
          <a:xfrm>
            <a:off x="673100" y="828063"/>
            <a:ext cx="3632200" cy="1183640"/>
          </a:xfrm>
          <a:prstGeom prst="rect">
            <a:avLst/>
          </a:prstGeom>
          <a:noFill/>
        </p:spPr>
        <p:txBody>
          <a:bodyPr wrap="square" lIns="101600" tIns="38100" rIns="63500" bIns="38100" rtlCol="0" anchor="b" anchorCtr="0">
            <a:noAutofit/>
          </a:bodyPr>
          <a:lstStyle/>
          <a:p>
            <a:pPr fontAlgn="auto">
              <a:lnSpc>
                <a:spcPct val="100000"/>
              </a:lnSpc>
            </a:pPr>
            <a:r>
              <a:rPr lang="zh-CN" alt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基本体概念</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wipe(left)">
                                      <p:cBhvr>
                                        <p:cTn id="16" dur="1000"/>
                                        <p:tgtEl>
                                          <p:spTgt spid="16"/>
                                        </p:tgtEl>
                                      </p:cBhvr>
                                    </p:animEffect>
                                  </p:childTnLst>
                                </p:cTn>
                              </p:par>
                            </p:childTnLst>
                          </p:cTn>
                        </p:par>
                        <p:par>
                          <p:cTn id="17" fill="hold">
                            <p:stCondLst>
                              <p:cond delay="3500"/>
                            </p:stCondLst>
                            <p:childTnLst>
                              <p:par>
                                <p:cTn id="18" presetID="3"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基本体概念</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382520" y="1372235"/>
            <a:ext cx="7426993" cy="4500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基本体概念</a:t>
            </a:r>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381250" y="804545"/>
            <a:ext cx="7429500" cy="56769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平面立体投影</a:t>
            </a:r>
          </a:p>
        </p:txBody>
      </p:sp>
      <p:sp>
        <p:nvSpPr>
          <p:cNvPr id="19" name="文本框 18"/>
          <p:cNvSpPr txBox="1"/>
          <p:nvPr>
            <p:custDataLst>
              <p:tags r:id="rId2"/>
            </p:custDataLst>
          </p:nvPr>
        </p:nvSpPr>
        <p:spPr>
          <a:xfrm>
            <a:off x="1469390" y="2118360"/>
            <a:ext cx="8864600" cy="172783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b="1" dirty="0">
                <a:solidFill>
                  <a:srgbClr val="000000">
                    <a:lumMod val="75000"/>
                    <a:lumOff val="25000"/>
                  </a:srgbClr>
                </a:solidFill>
                <a:latin typeface="微软雅黑" panose="020B0503020204020204" pitchFamily="34" charset="-122"/>
                <a:ea typeface="微软雅黑" panose="020B0503020204020204" pitchFamily="34" charset="-122"/>
                <a:sym typeface="+mn-ea"/>
              </a:rPr>
              <a:t>1. 长方体的特点</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长方体的表面是由六个长方形（包括正方形）平面组成的，它的棱线之间都互相垂直或平行（相邻的互相垂直，相对的互相平行）。长方体是房屋最基本的组成形体。例如，标准砖是最典型的长方体，尺寸为 240mm× 115mm×53mm；各种梁、板、柱等，大部分都是长方体的组合体，如图 1-3-5 所示。</a:t>
            </a:r>
          </a:p>
        </p:txBody>
      </p:sp>
      <p:sp>
        <p:nvSpPr>
          <p:cNvPr id="20" name="文本框 19"/>
          <p:cNvSpPr txBox="1"/>
          <p:nvPr>
            <p:custDataLst>
              <p:tags r:id="rId3"/>
            </p:custDataLst>
          </p:nvPr>
        </p:nvSpPr>
        <p:spPr>
          <a:xfrm>
            <a:off x="1469390" y="1177925"/>
            <a:ext cx="756793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长方体</a:t>
            </a:r>
          </a:p>
        </p:txBody>
      </p:sp>
      <p:sp>
        <p:nvSpPr>
          <p:cNvPr id="16" name="矩形 15"/>
          <p:cNvSpPr/>
          <p:nvPr>
            <p:custDataLst>
              <p:tags r:id="rId4"/>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5"/>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6"/>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4" name="图片 3"/>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2567305" y="4113530"/>
            <a:ext cx="7058025" cy="19526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平面立体投影</a:t>
            </a:r>
          </a:p>
        </p:txBody>
      </p:sp>
      <p:sp>
        <p:nvSpPr>
          <p:cNvPr id="19" name="文本框 18"/>
          <p:cNvSpPr txBox="1"/>
          <p:nvPr>
            <p:custDataLst>
              <p:tags r:id="rId2"/>
            </p:custDataLst>
          </p:nvPr>
        </p:nvSpPr>
        <p:spPr>
          <a:xfrm>
            <a:off x="1469390" y="2118360"/>
            <a:ext cx="6436360" cy="23679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b="1" dirty="0">
                <a:solidFill>
                  <a:srgbClr val="000000">
                    <a:lumMod val="75000"/>
                    <a:lumOff val="25000"/>
                  </a:srgbClr>
                </a:solidFill>
                <a:latin typeface="微软雅黑" panose="020B0503020204020204" pitchFamily="34" charset="-122"/>
                <a:ea typeface="微软雅黑" panose="020B0503020204020204" pitchFamily="34" charset="-122"/>
                <a:sym typeface="+mn-ea"/>
              </a:rPr>
              <a:t>2. 长方体的投影</a:t>
            </a:r>
          </a:p>
          <a:p>
            <a:pPr marL="507365" lvl="0" indent="-507365" algn="just" fontAlgn="ctr">
              <a:lnSpc>
                <a:spcPct val="130000"/>
              </a:lnSpc>
              <a:spcBef>
                <a:spcPts val="1000"/>
              </a:spcBef>
              <a:spcAft>
                <a:spcPts val="0"/>
              </a:spcAft>
              <a:buClr>
                <a:srgbClr val="F3901B"/>
              </a:buClr>
              <a:buSzPct val="130000"/>
              <a:buFont typeface="WPS-Bullets" pitchFamily="2" charset="0"/>
              <a:buChar char=""/>
            </a:pPr>
            <a:r>
              <a:rPr dirty="0">
                <a:solidFill>
                  <a:srgbClr val="000000">
                    <a:lumMod val="75000"/>
                    <a:lumOff val="25000"/>
                  </a:srgbClr>
                </a:solidFill>
                <a:latin typeface="微软雅黑" panose="020B0503020204020204" pitchFamily="34" charset="-122"/>
                <a:ea typeface="微软雅黑" panose="020B0503020204020204" pitchFamily="34" charset="-122"/>
                <a:sym typeface="+mn-ea"/>
              </a:rPr>
              <a:t>如图1-3-6所示，长方体的前、后面与V面平行；左、右面与W面平行；上、下面与H面平行。凡平行于一个投影面的平面，必定在该投影面上反映出其实际形状和大小，而对另外两个投影面是垂直关系，它们的投影都积聚成一条直线。这样所得到的长方体的三面正投影，就反映了长方体的三个方向的实际形状和大小。</a:t>
            </a:r>
          </a:p>
        </p:txBody>
      </p:sp>
      <p:sp>
        <p:nvSpPr>
          <p:cNvPr id="20" name="文本框 19"/>
          <p:cNvSpPr txBox="1"/>
          <p:nvPr>
            <p:custDataLst>
              <p:tags r:id="rId3"/>
            </p:custDataLst>
          </p:nvPr>
        </p:nvSpPr>
        <p:spPr>
          <a:xfrm>
            <a:off x="1469390" y="1177925"/>
            <a:ext cx="756793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长方体</a:t>
            </a:r>
          </a:p>
        </p:txBody>
      </p:sp>
      <p:sp>
        <p:nvSpPr>
          <p:cNvPr id="16" name="矩形 15"/>
          <p:cNvSpPr/>
          <p:nvPr>
            <p:custDataLst>
              <p:tags r:id="rId4"/>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5"/>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6"/>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8036560" y="2240915"/>
            <a:ext cx="2933700" cy="30575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4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4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4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x*1_4_1"/>
  <p:tag name="KSO_WM_TEMPLATE_CATEGORY" val="diagram"/>
  <p:tag name="KSO_WM_TEMPLATE_INDEX" val="20188463"/>
  <p:tag name="KSO_WM_UNIT_LAYERLEVEL" val="1_1_1"/>
  <p:tag name="KSO_WM_TAG_VERSION" val="1.0"/>
  <p:tag name="KSO_WM_BEAUTIFY_FLAG" val="#wm#"/>
  <p:tag name="KSO_WM_UNIT_COLOR_SCHEME_SHAPE_ID" val="43"/>
  <p:tag name="KSO_WM_UNIT_COLOR_SCHEME_PARENT_PAGE" val="0_3"/>
  <p:tag name="KSO_WM_UNIT_VALUE" val="95*87"/>
  <p:tag name="KSO_WM_DIAGRAM_GROUP_CODE" val="q1-1"/>
  <p:tag name="KSO_WM_UNIT_TYPE" val="q_h_x"/>
  <p:tag name="KSO_WM_UNIT_INDEX" val="1_4_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x*1_3_1"/>
  <p:tag name="KSO_WM_TEMPLATE_CATEGORY" val="diagram"/>
  <p:tag name="KSO_WM_TEMPLATE_INDEX" val="20188463"/>
  <p:tag name="KSO_WM_UNIT_LAYERLEVEL" val="1_1_1"/>
  <p:tag name="KSO_WM_TAG_VERSION" val="1.0"/>
  <p:tag name="KSO_WM_BEAUTIFY_FLAG" val="#wm#"/>
  <p:tag name="KSO_WM_UNIT_COLOR_SCHEME_SHAPE_ID" val="76"/>
  <p:tag name="KSO_WM_UNIT_COLOR_SCHEME_PARENT_PAGE" val="0_3"/>
  <p:tag name="KSO_WM_UNIT_VALUE" val="103*92"/>
  <p:tag name="KSO_WM_DIAGRAM_GROUP_CODE" val="q1-1"/>
  <p:tag name="KSO_WM_UNIT_TYPE" val="q_h_x"/>
  <p:tag name="KSO_WM_UNIT_INDEX" val="1_3_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x*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2"/>
  <p:tag name="KSO_WM_UNIT_COLOR_SCHEME_PARENT_PAGE" val="0_3"/>
  <p:tag name="KSO_WM_UNIT_VALUE" val="99*92"/>
  <p:tag name="KSO_WM_DIAGRAM_GROUP_CODE" val="q1-1"/>
  <p:tag name="KSO_WM_UNIT_TYPE" val="q_h_x"/>
  <p:tag name="KSO_WM_UNIT_INDEX" val="1_2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x*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1"/>
  <p:tag name="KSO_WM_UNIT_COLOR_SCHEME_PARENT_PAGE" val="0_3"/>
  <p:tag name="KSO_WM_UNIT_VALUE" val="110*7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 name="KSO_WM_UNIT_USESOURCEFORMAT_APPLY" val="1"/>
  <p:tag name="KSO_WM_UNIT_DIAGRAM_SCHEMECOLOR_ID" val="0"/>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1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4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4_1"/>
  <p:tag name="KSO_WM_UNIT_TEXT_FILL_FORE_SCHEMECOLOR_INDEX" val="8"/>
  <p:tag name="KSO_WM_UNIT_TEXT_FILL_TYPE" val="1"/>
  <p:tag name="KSO_WM_UNIT_USESOURCEFORMAT_APPLY" val="1"/>
  <p:tag name="KSO_WM_UNIT_DIAGRAM_SCHEMECOLOR_ID" val="0"/>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4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4_1"/>
  <p:tag name="KSO_WM_UNIT_TEXT_FILL_FORE_SCHEMECOLOR_INDEX" val="13"/>
  <p:tag name="KSO_WM_UNIT_TEXT_FILL_TYPE" val="1"/>
  <p:tag name="KSO_WM_UNIT_USESOURCEFORMAT_APPLY" val="1"/>
  <p:tag name="KSO_WM_UNIT_DIAGRAM_SCHEMECOLOR_ID" val="0"/>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 name="KSO_WM_UNIT_USESOURCEFORMAT_APPLY" val="1"/>
  <p:tag name="KSO_WM_UNIT_DIAGRAM_SCHEMECOLOR_ID"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2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2_1"/>
  <p:tag name="KSO_WM_UNIT_TEXT_FILL_FORE_SCHEMECOLOR_INDEX" val="13"/>
  <p:tag name="KSO_WM_UNIT_TEXT_FILL_TYPE" val="1"/>
  <p:tag name="KSO_WM_UNIT_USESOURCEFORMAT_APPLY" val="1"/>
  <p:tag name="KSO_WM_UNIT_DIAGRAM_SCHEMECOLOR_ID" val="0"/>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 name="KSO_WM_UNIT_USESOURCEFORMAT_APPLY" val="1"/>
  <p:tag name="KSO_WM_UNIT_DIAGRAM_SCHEMECOLOR_ID" val="0"/>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3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3_1"/>
  <p:tag name="KSO_WM_UNIT_TEXT_FILL_FORE_SCHEMECOLOR_INDEX" val="13"/>
  <p:tag name="KSO_WM_UNIT_TEXT_FILL_TYPE" val="1"/>
  <p:tag name="KSO_WM_UNIT_USESOURCEFORMAT_APPLY" val="1"/>
  <p:tag name="KSO_WM_UNIT_DIAGRAM_SCHEMECOLOR_ID" val="0"/>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Unified fonts make reading more fluent .Theme color makes reference line in PPT."/>
  <p:tag name="KSO_WM_UNIT_VALUE" val="125"/>
  <p:tag name="KSO_WM_UNIT_HIGHLIGHT" val="0"/>
  <p:tag name="KSO_WM_UNIT_COMPATIBLE" val="0"/>
  <p:tag name="KSO_WM_UNIT_TYPE" val="f"/>
  <p:tag name="KSO_WM_UNIT_INDEX" val="1"/>
  <p:tag name="KSO_WM_UNIT_ID" val="diagram20189871_1*f*1"/>
  <p:tag name="KSO_WM_TEMPLATE_CATEGORY" val="diagram"/>
  <p:tag name="KSO_WM_TEMPLATE_INDEX" val="2018987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6501"/>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6501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960.094*303.325"/>
  <p:tag name="KSO_WM_SLIDE_POSITION" val="0*236.675"/>
  <p:tag name="KSO_WM_DIAGRAM_GROUP_CODE" val="l1-1"/>
  <p:tag name="KSO_WM_SLIDE_DIAGTYPE" val="l"/>
  <p:tag name="KSO_WM_TAG_VERSION" val="1.0"/>
  <p:tag name="KSO_WM_SLIDE_LAYOUT" val="a_β_l"/>
  <p:tag name="KSO_WM_SLIDE_LAYOUT_CNT" val="1_1_1"/>
</p:tagLst>
</file>

<file path=ppt/tags/tag131.xml><?xml version="1.0" encoding="utf-8"?>
<p:tagLst xmlns:a="http://schemas.openxmlformats.org/drawingml/2006/main" xmlns:r="http://schemas.openxmlformats.org/officeDocument/2006/relationships" xmlns:p="http://schemas.openxmlformats.org/presentationml/2006/main">
  <p:tag name="KSO_WM_UNIT_COLOR_SCHEME_SHAPE_ID" val="45"/>
  <p:tag name="KSO_WM_UNIT_COLOR_SCHEME_PARENT_PAGE" val="0_1"/>
  <p:tag name="KSO_WM_UNIT_FOIL_COLOR" val="1"/>
  <p:tag name="KSO_WM_UNIT_ADJUSTLAYOUT_ID" val="4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01_1*l_h_i*1_1_1"/>
  <p:tag name="KSO_WM_TEMPLATE_CATEGORY" val="diagram"/>
  <p:tag name="KSO_WM_TEMPLATE_INDEX" val="2019650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32.xml><?xml version="1.0" encoding="utf-8"?>
<p:tagLst xmlns:a="http://schemas.openxmlformats.org/drawingml/2006/main" xmlns:r="http://schemas.openxmlformats.org/officeDocument/2006/relationships" xmlns:p="http://schemas.openxmlformats.org/presentationml/2006/main">
  <p:tag name="KSO_WM_UNIT_COLOR_SCHEME_SHAPE_ID" val="29"/>
  <p:tag name="KSO_WM_UNIT_COLOR_SCHEME_PARENT_PAGE" val="0_1"/>
  <p:tag name="KSO_WM_UNIT_FOIL_COLOR" val="1"/>
  <p:tag name="KSO_WM_UNIT_ADJUSTLAYOUT_ID" val="2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01_1*l_h_i*1_2_1"/>
  <p:tag name="KSO_WM_TEMPLATE_CATEGORY" val="diagram"/>
  <p:tag name="KSO_WM_TEMPLATE_INDEX" val="2019650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33.xml><?xml version="1.0" encoding="utf-8"?>
<p:tagLst xmlns:a="http://schemas.openxmlformats.org/drawingml/2006/main" xmlns:r="http://schemas.openxmlformats.org/officeDocument/2006/relationships" xmlns:p="http://schemas.openxmlformats.org/presentationml/2006/main">
  <p:tag name="KSO_WM_UNIT_COLOR_SCHEME_SHAPE_ID" val="31"/>
  <p:tag name="KSO_WM_UNIT_COLOR_SCHEME_PARENT_PAGE" val="0_1"/>
  <p:tag name="KSO_WM_UNIT_FOIL_COLOR" val="1"/>
  <p:tag name="KSO_WM_UNIT_ADJUSTLAYOUT_ID" val="3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01_1*l_h_i*1_3_1"/>
  <p:tag name="KSO_WM_TEMPLATE_CATEGORY" val="diagram"/>
  <p:tag name="KSO_WM_TEMPLATE_INDEX" val="2019650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34.xml><?xml version="1.0" encoding="utf-8"?>
<p:tagLst xmlns:a="http://schemas.openxmlformats.org/drawingml/2006/main" xmlns:r="http://schemas.openxmlformats.org/officeDocument/2006/relationships" xmlns:p="http://schemas.openxmlformats.org/presentationml/2006/main">
  <p:tag name="KSO_WM_UNIT_TEXT_PART_ID_V2" val="a-4-1"/>
  <p:tag name="KSO_WM_UNIT_COLOR_SCHEME_SHAPE_ID" val="5"/>
  <p:tag name="KSO_WM_UNIT_COLOR_SCHEME_PARENT_PAGE" val="0_1"/>
  <p:tag name="KSO_WM_UNIT_ADJUSTLAYOUT_ID" val="5"/>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6501_1*a*1"/>
  <p:tag name="KSO_WM_TEMPLATE_CATEGORY" val="diagram"/>
  <p:tag name="KSO_WM_TEMPLATE_INDEX" val="2019650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35.xml><?xml version="1.0" encoding="utf-8"?>
<p:tagLst xmlns:a="http://schemas.openxmlformats.org/drawingml/2006/main" xmlns:r="http://schemas.openxmlformats.org/officeDocument/2006/relationships" xmlns:p="http://schemas.openxmlformats.org/presentationml/2006/main">
  <p:tag name="KSO_WM_UNIT_TEXT_PART_ID_V2" val="d-1-1"/>
  <p:tag name="KSO_WM_UNIT_COLOR_SCHEME_SHAPE_ID" val="22"/>
  <p:tag name="KSO_WM_UNIT_COLOR_SCHEME_PARENT_PAGE" val="0_1"/>
  <p:tag name="KSO_WM_UNIT_ADJUSTLAYOUT_ID" val="22"/>
  <p:tag name="KSO_WM_UNIT_DIAGRAM_MODELTYPE" val="stripeEnum"/>
  <p:tag name="KSO_WM_UNIT_PRESET_TEXT" val="点击此处添加正文，文字是您思想的提炼，请尽可能言简意赅地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01_1*l_h_f*1_1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6.xml><?xml version="1.0" encoding="utf-8"?>
<p:tagLst xmlns:a="http://schemas.openxmlformats.org/drawingml/2006/main" xmlns:r="http://schemas.openxmlformats.org/officeDocument/2006/relationships" xmlns:p="http://schemas.openxmlformats.org/presentationml/2006/main">
  <p:tag name="KSO_WM_UNIT_TEXT_PART_ID_V2" val="c-1-1"/>
  <p:tag name="KSO_WM_UNIT_COLOR_SCHEME_SHAPE_ID" val="23"/>
  <p:tag name="KSO_WM_UNIT_COLOR_SCHEME_PARENT_PAGE" val="0_1"/>
  <p:tag name="KSO_WM_UNIT_ADJUSTLAYOUT_ID" val="23"/>
  <p:tag name="KSO_WM_UNIT_DIAGRAM_MODELTYPE" val="stripeEnum"/>
  <p:tag name="KSO_WM_UNIT_ISCONTENTSTITLE" val="0"/>
  <p:tag name="KSO_WM_UNIT_PRESET_TEXT" val="单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6501_1*l_h_a*1_1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UNIT_COLOR_SCHEME_SHAPE_ID" val="19"/>
  <p:tag name="KSO_WM_UNIT_COLOR_SCHEME_PARENT_PAGE" val="0_1"/>
  <p:tag name="KSO_WM_UNIT_ADJUSTLAYOUT_ID" val="1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6501_1*l_h_i*1_1_2"/>
  <p:tag name="KSO_WM_TEMPLATE_CATEGORY" val="diagram"/>
  <p:tag name="KSO_WM_TEMPLATE_INDEX" val="20196501"/>
  <p:tag name="KSO_WM_UNIT_LAYERLEVEL" val="1_1_1"/>
  <p:tag name="KSO_WM_TAG_VERSION" val="1.0"/>
  <p:tag name="KSO_WM_BEAUTIFY_FLAG" val="#wm#"/>
  <p:tag name="KSO_WM_UNIT_FILL_FORE_SCHEMECOLOR_INDEX" val="1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UNIT_COLOR_SCHEME_SHAPE_ID" val="24"/>
  <p:tag name="KSO_WM_UNIT_COLOR_SCHEME_PARENT_PAGE" val="0_1"/>
  <p:tag name="KSO_WM_UNIT_ADJUSTLAYOUT_ID" val="2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96501_1*l_h_i*1_1_3"/>
  <p:tag name="KSO_WM_TEMPLATE_CATEGORY" val="diagram"/>
  <p:tag name="KSO_WM_TEMPLATE_INDEX" val="2019650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9.xml><?xml version="1.0" encoding="utf-8"?>
<p:tagLst xmlns:a="http://schemas.openxmlformats.org/drawingml/2006/main" xmlns:r="http://schemas.openxmlformats.org/officeDocument/2006/relationships" xmlns:p="http://schemas.openxmlformats.org/presentationml/2006/main">
  <p:tag name="KSO_WM_UNIT_TEXT_PART_ID_V2" val="d-1-1"/>
  <p:tag name="KSO_WM_UNIT_COLOR_SCHEME_SHAPE_ID" val="10"/>
  <p:tag name="KSO_WM_UNIT_COLOR_SCHEME_PARENT_PAGE" val="0_1"/>
  <p:tag name="KSO_WM_UNIT_ADJUSTLAYOUT_ID" val="10"/>
  <p:tag name="KSO_WM_UNIT_DIAGRAM_MODELTYPE" val="stripeEnum"/>
  <p:tag name="KSO_WM_UNIT_PRESET_TEXT" val="点击此处添加正文，文字是您思想的提炼，请尽可能言简意赅地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01_1*l_h_f*1_2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EXT_PART_ID_V2" val="c-1-1"/>
  <p:tag name="KSO_WM_UNIT_COLOR_SCHEME_SHAPE_ID" val="11"/>
  <p:tag name="KSO_WM_UNIT_COLOR_SCHEME_PARENT_PAGE" val="0_1"/>
  <p:tag name="KSO_WM_UNIT_ADJUSTLAYOUT_ID" val="11"/>
  <p:tag name="KSO_WM_UNIT_DIAGRAM_MODELTYPE" val="stripeEnum"/>
  <p:tag name="KSO_WM_UNIT_ISCONTENTSTITLE" val="0"/>
  <p:tag name="KSO_WM_UNIT_PRESET_TEXT" val="单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6501_1*l_h_a*1_2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1.xml><?xml version="1.0" encoding="utf-8"?>
<p:tagLst xmlns:a="http://schemas.openxmlformats.org/drawingml/2006/main" xmlns:r="http://schemas.openxmlformats.org/officeDocument/2006/relationships" xmlns:p="http://schemas.openxmlformats.org/presentationml/2006/main">
  <p:tag name="KSO_WM_UNIT_TEXT_PART_ID_V2" val="d-1-1"/>
  <p:tag name="KSO_WM_UNIT_COLOR_SCHEME_SHAPE_ID" val="16"/>
  <p:tag name="KSO_WM_UNIT_COLOR_SCHEME_PARENT_PAGE" val="0_1"/>
  <p:tag name="KSO_WM_UNIT_ADJUSTLAYOUT_ID" val="16"/>
  <p:tag name="KSO_WM_UNIT_DIAGRAM_MODELTYPE" val="stripeEnum"/>
  <p:tag name="KSO_WM_UNIT_PRESET_TEXT" val="点击此处添加正文，文字是您思想的提炼，请尽可能言简意赅地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01_1*l_h_f*1_3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2.xml><?xml version="1.0" encoding="utf-8"?>
<p:tagLst xmlns:a="http://schemas.openxmlformats.org/drawingml/2006/main" xmlns:r="http://schemas.openxmlformats.org/officeDocument/2006/relationships" xmlns:p="http://schemas.openxmlformats.org/presentationml/2006/main">
  <p:tag name="KSO_WM_UNIT_TEXT_PART_ID_V2" val="c-1-1"/>
  <p:tag name="KSO_WM_UNIT_COLOR_SCHEME_SHAPE_ID" val="17"/>
  <p:tag name="KSO_WM_UNIT_COLOR_SCHEME_PARENT_PAGE" val="0_1"/>
  <p:tag name="KSO_WM_UNIT_ADJUSTLAYOUT_ID" val="17"/>
  <p:tag name="KSO_WM_UNIT_DIAGRAM_MODELTYPE" val="stripeEnum"/>
  <p:tag name="KSO_WM_UNIT_ISCONTENTSTITLE" val="0"/>
  <p:tag name="KSO_WM_UNIT_PRESET_TEXT" val="单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6501_1*l_h_a*1_3_1"/>
  <p:tag name="KSO_WM_TEMPLATE_CATEGORY" val="diagram"/>
  <p:tag name="KSO_WM_TEMPLATE_INDEX" val="2019650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3.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ADJUSTLAYOUT_ID" val="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6501_1*l_h_i*1_2_2"/>
  <p:tag name="KSO_WM_TEMPLATE_CATEGORY" val="diagram"/>
  <p:tag name="KSO_WM_TEMPLATE_INDEX" val="2019650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44.xml><?xml version="1.0" encoding="utf-8"?>
<p:tagLst xmlns:a="http://schemas.openxmlformats.org/drawingml/2006/main" xmlns:r="http://schemas.openxmlformats.org/officeDocument/2006/relationships" xmlns:p="http://schemas.openxmlformats.org/presentationml/2006/main">
  <p:tag name="KSO_WM_UNIT_COLOR_SCHEME_SHAPE_ID" val="33"/>
  <p:tag name="KSO_WM_UNIT_COLOR_SCHEME_PARENT_PAGE" val="0_1"/>
  <p:tag name="KSO_WM_UNIT_ADJUSTLAYOUT_ID" val="3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3"/>
  <p:tag name="KSO_WM_UNIT_ID" val="diagram20196501_1*l_h_i*1_2_3"/>
  <p:tag name="KSO_WM_TEMPLATE_CATEGORY" val="diagram"/>
  <p:tag name="KSO_WM_TEMPLATE_INDEX" val="20196501"/>
  <p:tag name="KSO_WM_UNIT_LAYERLEVEL" val="1_1_1"/>
  <p:tag name="KSO_WM_TAG_VERSION" val="1.0"/>
  <p:tag name="KSO_WM_BEAUTIFY_FLAG" val="#wm#"/>
  <p:tag name="KSO_WM_UNIT_FILL_FORE_SCHEMECOLOR_INDEX" val="1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45.xml><?xml version="1.0" encoding="utf-8"?>
<p:tagLst xmlns:a="http://schemas.openxmlformats.org/drawingml/2006/main" xmlns:r="http://schemas.openxmlformats.org/officeDocument/2006/relationships" xmlns:p="http://schemas.openxmlformats.org/presentationml/2006/main">
  <p:tag name="KSO_WM_UNIT_COLOR_SCHEME_SHAPE_ID" val="34"/>
  <p:tag name="KSO_WM_UNIT_COLOR_SCHEME_PARENT_PAGE" val="0_1"/>
  <p:tag name="KSO_WM_UNIT_ADJUSTLAYOUT_ID" val="3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4"/>
  <p:tag name="KSO_WM_UNIT_ID" val="diagram20196501_1*l_h_i*1_2_4"/>
  <p:tag name="KSO_WM_TEMPLATE_CATEGORY" val="diagram"/>
  <p:tag name="KSO_WM_TEMPLATE_INDEX" val="2019650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6.xml><?xml version="1.0" encoding="utf-8"?>
<p:tagLst xmlns:a="http://schemas.openxmlformats.org/drawingml/2006/main" xmlns:r="http://schemas.openxmlformats.org/officeDocument/2006/relationships" xmlns:p="http://schemas.openxmlformats.org/presentationml/2006/main">
  <p:tag name="KSO_WM_UNIT_COLOR_SCHEME_SHAPE_ID" val="36"/>
  <p:tag name="KSO_WM_UNIT_COLOR_SCHEME_PARENT_PAGE" val="0_1"/>
  <p:tag name="KSO_WM_UNIT_ADJUSTLAYOUT_ID" val="3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6501_1*l_h_i*1_3_2"/>
  <p:tag name="KSO_WM_TEMPLATE_CATEGORY" val="diagram"/>
  <p:tag name="KSO_WM_TEMPLATE_INDEX" val="20196501"/>
  <p:tag name="KSO_WM_UNIT_LAYERLEVEL" val="1_1_1"/>
  <p:tag name="KSO_WM_TAG_VERSION" val="1.0"/>
  <p:tag name="KSO_WM_BEAUTIFY_FLAG" val="#wm#"/>
  <p:tag name="KSO_WM_UNIT_FILL_FORE_SCHEMECOLOR_INDEX" val="1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47.xml><?xml version="1.0" encoding="utf-8"?>
<p:tagLst xmlns:a="http://schemas.openxmlformats.org/drawingml/2006/main" xmlns:r="http://schemas.openxmlformats.org/officeDocument/2006/relationships" xmlns:p="http://schemas.openxmlformats.org/presentationml/2006/main">
  <p:tag name="KSO_WM_UNIT_COLOR_SCHEME_SHAPE_ID" val="37"/>
  <p:tag name="KSO_WM_UNIT_COLOR_SCHEME_PARENT_PAGE" val="0_1"/>
  <p:tag name="KSO_WM_UNIT_ADJUSTLAYOUT_ID" val="3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96501_1*l_h_i*1_3_3"/>
  <p:tag name="KSO_WM_TEMPLATE_CATEGORY" val="diagram"/>
  <p:tag name="KSO_WM_TEMPLATE_INDEX" val="2019650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8.xml><?xml version="1.0" encoding="utf-8"?>
<p:tagLst xmlns:a="http://schemas.openxmlformats.org/drawingml/2006/main" xmlns:r="http://schemas.openxmlformats.org/officeDocument/2006/relationships" xmlns:p="http://schemas.openxmlformats.org/presentationml/2006/main">
  <p:tag name="KSO_WM_UNIT_COLOR_SCHEME_SHAPE_ID" val="27"/>
  <p:tag name="KSO_WM_UNIT_COLOR_SCHEME_PARENT_PAGE" val="0_1"/>
  <p:tag name="KSO_WM_UNIT_DECOLORIZATION" val="1"/>
  <p:tag name="KSO_WM_UNIT_ADJUSTLAYOUT_ID" val="2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6501_1*l_h_i*1_3_4"/>
  <p:tag name="KSO_WM_TEMPLATE_CATEGORY" val="diagram"/>
  <p:tag name="KSO_WM_TEMPLATE_INDEX" val="2019650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06"/>
  <p:tag name="KSO_WM_SLIDE_ID" val="diagram20212406_1"/>
  <p:tag name="KSO_WM_TEMPLATE_SUBCATEGORY" val="21"/>
  <p:tag name="KSO_WM_SLIDE_TYPE" val="text"/>
  <p:tag name="KSO_WM_SLIDE_SUBTYPE" val="picTxt"/>
  <p:tag name="KSO_WM_SLIDE_ITEM_CNT" val="0"/>
  <p:tag name="KSO_WM_SLIDE_INDEX" val="1"/>
  <p:tag name="KSO_WM_SLIDE_SIZE" val="960*324"/>
  <p:tag name="KSO_WM_SLIDE_POSITION" val="0*108"/>
  <p:tag name="KSO_WM_DIAGRAM_GROUP_CODE" val="ζ1-1"/>
  <p:tag name="KSO_WM_SLIDE_DIAGTYPE" val="ζ"/>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10T19:04:19&quot;,&quot;maxSize&quot;:{&quot;size1&quot;:67.400000000000006},&quot;minSize&quot;:{&quot;size1&quot;:67.400000000000006},&quot;normalSize&quot;:{&quot;size1&quot;:67.400000000000006},&quot;subLayout&quot;:[{&quot;id&quot;:&quot;2020-10-10T19:04:19&quot;,&quot;margin&quot;:{&quot;bottom&quot;:3.809999942779541,&quot;left&quot;:0,&quot;right&quot;:0.81999999284744263,&quot;top&quot;:3.809999942779541},&quot;type&quot;:0},{&quot;id&quot;:&quot;2020-10-10T19:04:19&quot;,&quot;maxSize&quot;:{&quot;size1&quot;:48.79965734562095},&quot;minSize&quot;:{&quot;size1&quot;:46.699657345620956},&quot;normalSize&quot;:{&quot;size1&quot;:46.699842530806137},&quot;subLayout&quot;:[{&quot;id&quot;:&quot;2020-10-10T19:04:19&quot;,&quot;margin&quot;:{&quot;bottom&quot;:0.81999999284744263,&quot;left&quot;:1.2960000038146973,&quot;right&quot;:1.2699999809265137,&quot;top&quot;:5.5029997825622559},&quot;type&quot;:0},{&quot;id&quot;:&quot;2020-10-10T19:04:19&quot;,&quot;margin&quot;:{&quot;bottom&quot;:5.9270000457763672,&quot;left&quot;:1.2960000038146973,&quot;right&quot;:1.2699999809265137,&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e0ab82fa59c64e98b7eac57e2d5671a6&quot;,&quot;fill_align&quot;:&quot;cm&quot;,&quot;chip_types&quot;:[&quot;picture&quot;]},{&quot;text_align&quot;:&quot;lb&quot;,&quot;text_direction&quot;:&quot;horizontal&quot;,&quot;support_big_font&quot;:true,&quot;fill_id&quot;:&quot;445f2bb018b0475f8de8d5ded57b7ed6&quot;,&quot;fill_align&quot;:&quot;lb&quot;,&quot;chip_types&quot;:[&quot;text&quot;,&quot;header&quot;]},{&quot;text_align&quot;:&quot;lt&quot;,&quot;text_direction&quot;:&quot;horizontal&quot;,&quot;support_big_font&quot;:true,&quot;fill_id&quot;:&quot;1f715ebe508b433eb6a71eb93176a00f&quot;,&quot;fill_align&quot;:&quot;lt&quot;,&quot;chip_types&quot;:[&quot;text&quot;]}]]"/>
  <p:tag name="KSO_WM_TEMPLATE_MASTER_TYPE" val="0"/>
  <p:tag name="KSO_WM_TEMPLATE_COLOR_TYPE" val="1"/>
  <p:tag name="KSO_WM_CHIP_XID" val="5f29295b80d00aeab43eac19"/>
  <p:tag name="KSO_WM_CHIP_DECFILLPROP" val="[]"/>
  <p:tag name="KSO_WM_CHIP_GROUPID" val="5f29295b80d00aeab43eac18"/>
  <p:tag name="KSO_WM_SLIDE_BK_DARK_LIGHT" val="2"/>
  <p:tag name="KSO_WM_SLIDE_BACKGROUND_TYPE" val="general"/>
  <p:tag name="KSO_WM_SLIDE_SUPPORT_FEATURE_TYPE" val="0"/>
  <p:tag name="KSO_WM_TEMPLATE_ASSEMBLE_XID" val="5f81952ff25c3ae3b362c5c5"/>
  <p:tag name="KSO_WM_TEMPLATE_ASSEMBLE_GROUPID" val="5f81952ff25c3ae3b362c5c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38ec9faa72fe49368de5cee62170e65a"/>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12406_1*i*1"/>
  <p:tag name="KSO_WM_TEMPLATE_CATEGORY" val="diagram"/>
  <p:tag name="KSO_WM_TEMPLATE_INDEX" val="20212406"/>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295b80d00aeab43eac18"/>
  <p:tag name="KSO_WM_CHIP_XID" val="5f29295b80d00aeab43eac1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255"/>
  <p:tag name="KSO_WM_TEMPLATE_ASSEMBLE_XID" val="5f81952ff25c3ae3b362c5c5"/>
  <p:tag name="KSO_WM_TEMPLATE_ASSEMBLE_GROUPID" val="5f81952ff25c3ae3b362c5c5"/>
</p:tagLst>
</file>

<file path=ppt/tags/tag151.xml><?xml version="1.0" encoding="utf-8"?>
<p:tagLst xmlns:a="http://schemas.openxmlformats.org/drawingml/2006/main" xmlns:r="http://schemas.openxmlformats.org/officeDocument/2006/relationships" xmlns:p="http://schemas.openxmlformats.org/presentationml/2006/main">
  <p:tag name="KSO_WM_UNIT_VALUE" val="1142*2200"/>
  <p:tag name="KSO_WM_UNIT_HIGHLIGHT" val="0"/>
  <p:tag name="KSO_WM_UNIT_COMPATIBLE" val="1"/>
  <p:tag name="KSO_WM_UNIT_DIAGRAM_ISNUMVISUAL" val="0"/>
  <p:tag name="KSO_WM_UNIT_DIAGRAM_ISREFERUNIT" val="0"/>
  <p:tag name="KSO_WM_UNIT_TYPE" val="d"/>
  <p:tag name="KSO_WM_UNIT_INDEX" val="1"/>
  <p:tag name="KSO_WM_UNIT_ID" val="diagram20212406_1*d*1"/>
  <p:tag name="KSO_WM_TEMPLATE_CATEGORY" val="diagram"/>
  <p:tag name="KSO_WM_TEMPLATE_INDEX" val="20212406"/>
  <p:tag name="KSO_WM_UNIT_LAYERLEVEL" val="1"/>
  <p:tag name="KSO_WM_TAG_VERSION" val="1.0"/>
  <p:tag name="KSO_WM_BEAUTIFY_FLAG" val="#wm#"/>
  <p:tag name="KSO_WM_CHIP_GROUPID" val="5e7310da9a230a26b9e88a19"/>
  <p:tag name="KSO_WM_CHIP_XID" val="5e7310da9a230a26b9e88a1a"/>
  <p:tag name="KSO_WM_UNIT_DEC_AREA_ID" val="4c20e3f4eead452d9691740ecd5bde0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947606eed2294a648df2300c2fc804df"/>
  <p:tag name="KSO_WM_UNIT_PLACING_PICTURE" val="947606eed2294a648df2300c2fc804df"/>
  <p:tag name="KSO_WM_TEMPLATE_ASSEMBLE_XID" val="5f81952ff25c3ae3b362c5c5"/>
  <p:tag name="KSO_WM_TEMPLATE_ASSEMBLE_GROUPID" val="5f81952ff25c3ae3b362c5c5"/>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06_1*a*1"/>
  <p:tag name="KSO_WM_TEMPLATE_CATEGORY" val="diagram"/>
  <p:tag name="KSO_WM_TEMPLATE_INDEX" val="20212406"/>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fe4a974ac5343cb91f820b3be5c732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2b0d0f6512f64e37abf31c8ae907d77d"/>
  <p:tag name="KSO_WM_UNIT_SUPPORT_BIG_FONT" val="1"/>
  <p:tag name="KSO_WM_UNIT_TEXT_FILL_FORE_SCHEMECOLOR_INDEX_BRIGHTNESS" val="0"/>
  <p:tag name="KSO_WM_UNIT_TEXT_FILL_FORE_SCHEMECOLOR_INDEX" val="13"/>
  <p:tag name="KSO_WM_UNIT_TEXT_FILL_TYPE" val="1"/>
  <p:tag name="KSO_WM_TEMPLATE_ASSEMBLE_XID" val="5f81952ff25c3ae3b362c5c5"/>
  <p:tag name="KSO_WM_TEMPLATE_ASSEMBLE_GROUPID" val="5f81952ff25c3ae3b362c5c5"/>
</p:tagLst>
</file>

<file path=ppt/tags/tag15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06_1*f*1"/>
  <p:tag name="KSO_WM_TEMPLATE_CATEGORY" val="diagram"/>
  <p:tag name="KSO_WM_TEMPLATE_INDEX" val="20212406"/>
  <p:tag name="KSO_WM_UNIT_LAYERLEVEL" val="1"/>
  <p:tag name="KSO_WM_TAG_VERSION" val="1.0"/>
  <p:tag name="KSO_WM_BEAUTIFY_FLAG" val="#wm#"/>
  <p:tag name="KSO_WM_UNIT_DEFAULT_FONT" val="14;20;2"/>
  <p:tag name="KSO_WM_UNIT_BLOCK" val="0"/>
  <p:tag name="KSO_WM_UNIT_VALUE" val="36"/>
  <p:tag name="KSO_WM_UNIT_SHOW_EDIT_AREA_INDICATION" val="1"/>
  <p:tag name="KSO_WM_CHIP_GROUPID" val="5e6b05596848fb12bee65ac8"/>
  <p:tag name="KSO_WM_CHIP_XID" val="5e6b05596848fb12bee65aca"/>
  <p:tag name="KSO_WM_UNIT_DEC_AREA_ID" val="5508b4f3e30d4040b17926f45f5ab09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b2863fb9588c4e908b640c82a7cb8c8a"/>
  <p:tag name="KSO_WM_UNIT_SUPPORT_BIG_FONT" val="1"/>
  <p:tag name="KSO_WM_UNIT_TEXT_FILL_FORE_SCHEMECOLOR_INDEX_BRIGHTNESS" val="0.25"/>
  <p:tag name="KSO_WM_UNIT_TEXT_FILL_FORE_SCHEMECOLOR_INDEX" val="13"/>
  <p:tag name="KSO_WM_UNIT_TEXT_FILL_TYPE" val="1"/>
  <p:tag name="KSO_WM_TEMPLATE_ASSEMBLE_XID" val="5f81952ff25c3ae3b362c5c5"/>
  <p:tag name="KSO_WM_TEMPLATE_ASSEMBLE_GROUPID" val="5f81952ff25c3ae3b362c5c5"/>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406_1*i*2"/>
  <p:tag name="KSO_WM_TEMPLATE_CATEGORY" val="diagram"/>
  <p:tag name="KSO_WM_TEMPLATE_INDEX" val="20212406"/>
  <p:tag name="KSO_WM_UNIT_LAYERLEVEL" val="1"/>
  <p:tag name="KSO_WM_TAG_VERSION" val="1.0"/>
  <p:tag name="KSO_WM_BEAUTIFY_FLAG" val="#wm#"/>
  <p:tag name="KSO_WM_UNIT_BLOCK" val="0"/>
  <p:tag name="KSO_WM_UNIT_SM_LIMIT_TYPE" val="1"/>
  <p:tag name="KSO_WM_UNIT_DEC_AREA_ID" val="2a445dff855048008aa6304e1da7c7b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29295b80d00aeab43eac18"/>
  <p:tag name="KSO_WM_CHIP_XID" val="5f29295b80d00aeab43eac1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81952ff25c3ae3b362c5c5"/>
  <p:tag name="KSO_WM_TEMPLATE_ASSEMBLE_GROUPID" val="5f81952ff25c3ae3b362c5c5"/>
</p:tagLst>
</file>

<file path=ppt/tags/tag15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5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6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6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6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6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17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17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179.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887"/>
  <p:tag name="KSO_WM_TEMPLATE_THUMBS_INDEX" val="1"/>
  <p:tag name="KSO_WM_SLIDE_ID" val="diagram20198887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185.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3"/>
  <p:tag name="KSO_WM_UNIT_ID" val="diagram20198887_1*i*3"/>
  <p:tag name="KSO_WM_TEMPLATE_CATEGORY" val="diagram"/>
  <p:tag name="KSO_WM_TEMPLATE_INDEX" val="20198887"/>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87_1*i*1"/>
  <p:tag name="KSO_WM_TEMPLATE_CATEGORY" val="diagram"/>
  <p:tag name="KSO_WM_TEMPLATE_INDEX" val="20198887"/>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输入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198887_1*a*1"/>
  <p:tag name="KSO_WM_TEMPLATE_CATEGORY" val="diagram"/>
  <p:tag name="KSO_WM_TEMPLATE_INDEX" val="20198887"/>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言简意赅的阐述您的观点，并根据需要酌情增减文字。&#10;即便信息错综复杂，需要用更多的文字来表述，也请您尽可能提炼思想的精髓，恰如其分的表达观点，往往事半功倍。"/>
  <p:tag name="KSO_WM_UNIT_NOCLEAR" val="0"/>
  <p:tag name="KSO_WM_UNIT_VALUE" val="176"/>
  <p:tag name="KSO_WM_UNIT_HIGHLIGHT" val="0"/>
  <p:tag name="KSO_WM_UNIT_COMPATIBLE" val="0"/>
  <p:tag name="KSO_WM_UNIT_DIAGRAM_ISNUMVISUAL" val="0"/>
  <p:tag name="KSO_WM_UNIT_DIAGRAM_ISREFERUNIT" val="0"/>
  <p:tag name="KSO_WM_UNIT_TYPE" val="f"/>
  <p:tag name="KSO_WM_UNIT_INDEX" val="1"/>
  <p:tag name="KSO_WM_UNIT_ID" val="diagram20198887_1*f*1"/>
  <p:tag name="KSO_WM_TEMPLATE_CATEGORY" val="diagram"/>
  <p:tag name="KSO_WM_TEMPLATE_INDEX" val="20198887"/>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87_1*i*2"/>
  <p:tag name="KSO_WM_TEMPLATE_CATEGORY" val="diagram"/>
  <p:tag name="KSO_WM_TEMPLATE_INDEX" val="2019888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33"/>
  <p:tag name="KSO_WM_SLIDE_ID" val="diagram20195033_1"/>
  <p:tag name="KSO_WM_SLIDE_ITEM_CNT" val="0"/>
  <p:tag name="KSO_WM_SLIDE_INDEX" val="1"/>
  <p:tag name="KSO_WM_TAG_VERSION" val="1.0"/>
  <p:tag name="KSO_WM_SLIDE_LAYOUT" val="a_d_f_h"/>
  <p:tag name="KSO_WM_SLIDE_LAYOUT_CNT" val="1_2_1_2"/>
  <p:tag name="KSO_WM_SLIDE_TYPE" val="text"/>
  <p:tag name="KSO_WM_SLIDE_SUBTYPE" val="picTxt"/>
  <p:tag name="KSO_WM_SLIDE_SIZE" val="960*144.571"/>
  <p:tag name="KSO_WM_SLIDE_POSITION" val="0*395.429"/>
  <p:tag name="KSO_WM_SLIDE_COLORSCHEME_VERSION" val="3.2"/>
  <p:tag name="KSO_WM_SLIDE_CONSTRAINT" val="%7b%22slideConstraint%22%3a%7b%22seriesAreas%22%3a%5b%5d%2c%22singleAreas%22%3a%5b%7b%22shapes%22%3a%5b19%5d%2c%22serialConstraintIndex%22%3a-1%2c%22areatextmark%22%3a0%2c%22pictureprocessmark%22%3a0%7d%2c%7b%22shapes%22%3a%5b20%5d%2c%22serialConstraintIndex%22%3a-1%2c%22areatextmark%22%3a0%2c%22pictureprocessmark%22%3a0%7d%5d%7d%7d"/>
  <p:tag name="KSO_WM_TEMPLATE_SUBCATEGORY" val="0"/>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5033_1*i*1"/>
  <p:tag name="KSO_WM_TEMPLATE_CATEGORY" val="diagram"/>
  <p:tag name="KSO_WM_TEMPLATE_INDEX" val="20195033"/>
  <p:tag name="KSO_WM_UNIT_LAYERLEVEL" val="1"/>
  <p:tag name="KSO_WM_TAG_VERSION" val="1.0"/>
  <p:tag name="KSO_WM_BEAUTIFY_FLAG" val="#wm#"/>
  <p:tag name="KSO_WM_UNIT_COLOR_SCHEME_SHAPE_ID" val="2"/>
  <p:tag name="KSO_WM_UNIT_COLOR_SCHEME_PARENT_PAGE" val="0_1"/>
  <p:tag name="KSO_WM_UNIT_ADJUSTLAYOUT_ID"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5033_1*i*2"/>
  <p:tag name="KSO_WM_TEMPLATE_CATEGORY" val="diagram"/>
  <p:tag name="KSO_WM_TEMPLATE_INDEX" val="20195033"/>
  <p:tag name="KSO_WM_UNIT_LAYERLEVEL" val="1"/>
  <p:tag name="KSO_WM_TAG_VERSION" val="1.0"/>
  <p:tag name="KSO_WM_BEAUTIFY_FLAG" val="#wm#"/>
  <p:tag name="KSO_WM_UNIT_COLOR_SCHEME_SHAPE_ID" val="3"/>
  <p:tag name="KSO_WM_UNIT_COLOR_SCHEME_PARENT_PAGE" val="0_1"/>
  <p:tag name="KSO_WM_UNIT_ADJUSTLAYOUT_ID" val="3"/>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5033_1*i*3"/>
  <p:tag name="KSO_WM_TEMPLATE_CATEGORY" val="diagram"/>
  <p:tag name="KSO_WM_TEMPLATE_INDEX" val="20195033"/>
  <p:tag name="KSO_WM_UNIT_LAYERLEVEL" val="1"/>
  <p:tag name="KSO_WM_TAG_VERSION" val="1.0"/>
  <p:tag name="KSO_WM_BEAUTIFY_FLAG" val="#wm#"/>
  <p:tag name="KSO_WM_UNIT_COLOR_SCHEME_SHAPE_ID" val="5"/>
  <p:tag name="KSO_WM_UNIT_COLOR_SCHEME_PARENT_PAGE" val="0_1"/>
  <p:tag name="KSO_WM_UNIT_ADJUSTLAYOUT_ID" val="5"/>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5033_1*h_i*1_1"/>
  <p:tag name="KSO_WM_TEMPLATE_CATEGORY" val="diagram"/>
  <p:tag name="KSO_WM_TEMPLATE_INDEX" val="20195033"/>
  <p:tag name="KSO_WM_UNIT_LAYERLEVEL" val="1_1"/>
  <p:tag name="KSO_WM_TAG_VERSION" val="1.0"/>
  <p:tag name="KSO_WM_BEAUTIFY_FLAG" val="#wm#"/>
  <p:tag name="KSO_WM_UNIT_COLOR_SCHEME_SHAPE_ID" val="10"/>
  <p:tag name="KSO_WM_UNIT_COLOR_SCHEME_PARENT_PAGE" val="0_1"/>
  <p:tag name="KSO_WM_UNIT_ADJUSTLAYOUT_ID" val="10"/>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195033_1*h_i*2_1"/>
  <p:tag name="KSO_WM_TEMPLATE_CATEGORY" val="diagram"/>
  <p:tag name="KSO_WM_TEMPLATE_INDEX" val="20195033"/>
  <p:tag name="KSO_WM_UNIT_LAYERLEVEL" val="1_1"/>
  <p:tag name="KSO_WM_TAG_VERSION" val="1.0"/>
  <p:tag name="KSO_WM_BEAUTIFY_FLAG" val="#wm#"/>
  <p:tag name="KSO_WM_UNIT_COLOR_SCHEME_SHAPE_ID" val="11"/>
  <p:tag name="KSO_WM_UNIT_COLOR_SCHEME_PARENT_PAGE" val="0_1"/>
  <p:tag name="KSO_WM_UNIT_ADJUSTLAYOUT_ID" val="11"/>
</p:tagLst>
</file>

<file path=ppt/tags/tag19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diagram20195033_1*h_a*1_1"/>
  <p:tag name="KSO_WM_TEMPLATE_CATEGORY" val="diagram"/>
  <p:tag name="KSO_WM_TEMPLATE_INDEX" val="20195033"/>
  <p:tag name="KSO_WM_UNIT_LAYERLEVEL" val="1_1"/>
  <p:tag name="KSO_WM_TAG_VERSION" val="1.0"/>
  <p:tag name="KSO_WM_BEAUTIFY_FLAG" val="#wm#"/>
  <p:tag name="KSO_WM_UNIT_VALUE" val="6"/>
  <p:tag name="KSO_WM_UNIT_COLOR_SCHEME_SHAPE_ID" val="9"/>
  <p:tag name="KSO_WM_UNIT_COLOR_SCHEME_PARENT_PAGE" val="0_1"/>
  <p:tag name="KSO_WM_UNIT_ADJUSTLAYOUT_ID" val="9"/>
  <p:tag name="KSO_WM_UNIT_PRESET_TEXT" val="简洁美观"/>
</p:tagLst>
</file>

<file path=ppt/tags/tag19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195033_1*f*1"/>
  <p:tag name="KSO_WM_TEMPLATE_CATEGORY" val="diagram"/>
  <p:tag name="KSO_WM_TEMPLATE_INDEX" val="20195033"/>
  <p:tag name="KSO_WM_UNIT_LAYERLEVEL" val="1"/>
  <p:tag name="KSO_WM_TAG_VERSION" val="1.0"/>
  <p:tag name="KSO_WM_BEAUTIFY_FLAG" val="#wm#"/>
  <p:tag name="KSO_WM_UNIT_VALUE" val="90"/>
  <p:tag name="KSO_WM_UNIT_COLOR_SCHEME_SHAPE_ID" val="12"/>
  <p:tag name="KSO_WM_UNIT_COLOR_SCHEME_PARENT_PAGE" val="0_1"/>
  <p:tag name="KSO_WM_UNIT_ADJUSTLAYOUT_ID" val="12"/>
  <p:tag name="KSO_WM_UNIT_PRESET_TEXT" val="小米米家电动滑板车，搭载通风式碟刹系统和E-ABS防抱死系统，可实现高效制动快速反应，刹车距离短至4米，骑行安全更省心。"/>
</p:tagLst>
</file>

<file path=ppt/tags/tag19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195033_1*a*1"/>
  <p:tag name="KSO_WM_TEMPLATE_CATEGORY" val="diagram"/>
  <p:tag name="KSO_WM_TEMPLATE_INDEX" val="20195033"/>
  <p:tag name="KSO_WM_UNIT_LAYERLEVEL" val="1"/>
  <p:tag name="KSO_WM_TAG_VERSION" val="1.0"/>
  <p:tag name="KSO_WM_BEAUTIFY_FLAG" val="#wm#"/>
  <p:tag name="KSO_WM_UNIT_COLOR_SCHEME_SHAPE_ID" val="13"/>
  <p:tag name="KSO_WM_UNIT_COLOR_SCHEME_PARENT_PAGE" val="0_1"/>
  <p:tag name="KSO_WM_UNIT_ADJUSTLAYOUT_ID" val="13"/>
  <p:tag name="KSO_WM_UNIT_PRESET_TEXT" val="前后双重刹&#10;车系统"/>
</p:tagLst>
</file>

<file path=ppt/tags/tag19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TYPE" val="h_a"/>
  <p:tag name="KSO_WM_UNIT_INDEX" val="2_1"/>
  <p:tag name="KSO_WM_UNIT_ID" val="diagram20195033_1*h_a*2_1"/>
  <p:tag name="KSO_WM_TEMPLATE_CATEGORY" val="diagram"/>
  <p:tag name="KSO_WM_TEMPLATE_INDEX" val="20195033"/>
  <p:tag name="KSO_WM_UNIT_LAYERLEVEL" val="1_1"/>
  <p:tag name="KSO_WM_TAG_VERSION" val="1.0"/>
  <p:tag name="KSO_WM_BEAUTIFY_FLAG" val="#wm#"/>
  <p:tag name="KSO_WM_UNIT_VALUE" val="6"/>
  <p:tag name="KSO_WM_UNIT_COLOR_SCHEME_SHAPE_ID" val="14"/>
  <p:tag name="KSO_WM_UNIT_COLOR_SCHEME_PARENT_PAGE" val="0_1"/>
  <p:tag name="KSO_WM_UNIT_ADJUSTLAYOUT_ID" val="14"/>
  <p:tag name="KSO_WM_UNIT_PRESET_TEXT" val="巧妙的折叠"/>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5033_1*i*4"/>
  <p:tag name="KSO_WM_TEMPLATE_CATEGORY" val="diagram"/>
  <p:tag name="KSO_WM_TEMPLATE_INDEX" val="20195033"/>
  <p:tag name="KSO_WM_UNIT_LAYERLEVEL" val="1"/>
  <p:tag name="KSO_WM_TAG_VERSION" val="1.0"/>
  <p:tag name="KSO_WM_BEAUTIFY_FLAG" val="#wm#"/>
  <p:tag name="KSO_WM_UNIT_COLOR_SCHEME_SHAPE_ID" val="6"/>
  <p:tag name="KSO_WM_UNIT_COLOR_SCHEME_PARENT_PAGE" val="0_1"/>
  <p:tag name="KSO_WM_UNIT_ADJUSTLAYOUT_ID" val="6"/>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5033_1*i*5"/>
  <p:tag name="KSO_WM_TEMPLATE_CATEGORY" val="diagram"/>
  <p:tag name="KSO_WM_TEMPLATE_INDEX" val="20195033"/>
  <p:tag name="KSO_WM_UNIT_LAYERLEVEL" val="1"/>
  <p:tag name="KSO_WM_TAG_VERSION" val="1.0"/>
  <p:tag name="KSO_WM_BEAUTIFY_FLAG" val="#wm#"/>
  <p:tag name="KSO_WM_UNIT_COLOR_SCHEME_SHAPE_ID" val="7"/>
  <p:tag name="KSO_WM_UNIT_COLOR_SCHEME_PARENT_PAGE" val="0_1"/>
  <p:tag name="KSO_WM_UNIT_ADJUSTLAYOUT_ID" val="7"/>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9050"/>
  <p:tag name="KSO_WM_SLIDE_ID" val="150995200"/>
  <p:tag name="KSO_WM_SLIDE_INDEX" val="1"/>
  <p:tag name="KSO_WM_SLIDE_ITEM_CNT" val="3"/>
  <p:tag name="KSO_WM_SLIDE_LAYOUT" val="a_f_d"/>
  <p:tag name="KSO_WM_SLIDE_LAYOUT_CNT" val="1_1_2"/>
  <p:tag name="KSO_WM_SLIDE_TYPE" val="text"/>
  <p:tag name="KSO_WM_SLIDE_POSITION" val="6*10"/>
  <p:tag name="KSO_WM_SLIDE_SIZE" val="947*518"/>
  <p:tag name="KSO_WM_TAG_VERSION" val="1.0"/>
</p:tagLst>
</file>

<file path=ppt/tags/tag2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050"/>
  <p:tag name="KSO_WM_UNIT_TYPE" val="a"/>
  <p:tag name="KSO_WM_UNIT_INDEX" val="1"/>
  <p:tag name="KSO_WM_UNIT_ID" val="256*a*1"/>
  <p:tag name="KSO_WM_UNIT_CLEAR" val="1"/>
  <p:tag name="KSO_WM_UNIT_LAYERLEVEL" val="1"/>
  <p:tag name="KSO_WM_UNIT_VALUE" val="56"/>
  <p:tag name="KSO_WM_UNIT_ISCONTENTSTITLE" val="0"/>
  <p:tag name="KSO_WM_UNIT_HIGHLIGHT" val="0"/>
  <p:tag name="KSO_WM_UNIT_COMPATIBLE" val="0"/>
  <p:tag name="KSO_WM_BEAUTIFY_FLAG" val="#wm#"/>
  <p:tag name="KSO_WM_UNIT_PRESET_TEXT_INDEX" val="3"/>
  <p:tag name="KSO_WM_UNIT_PRESET_TEXT_LEN" val="24"/>
  <p:tag name="KSO_WM_TAG_VERSION" val="1.0"/>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050"/>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0"/>
  <p:tag name="KSO_WM_SLIDE_ID" val="diagram30178540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224.5*169.76"/>
  <p:tag name="KSO_WM_SLIDE_POSITION" val="85.8*266.008"/>
  <p:tag name="KSO_WM_SLIDE_CONSTRAINT" val="%7b%22slideConstraint%22%3a%7b%22seriesAreas%22%3a%5b%5d%2c%22singleAreas%22%3a%5b%7b%22shapes%22%3a%5b31%5d%2c%22serialConstraintIndex%22%3a-1%2c%22areatextmark%22%3a0%2c%22pictureprocessmark%22%3a0%7d%5d%7d%7d"/>
  <p:tag name="KSO_WM_SLIDE_COLORSCHEME_VERSION" val="3.2"/>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1"/>
  <p:tag name="KSO_WM_TEMPLATE_CATEGORY" val="diagram"/>
  <p:tag name="KSO_WM_TEMPLATE_INDEX" val="30178540"/>
  <p:tag name="KSO_WM_UNIT_LAYERLEVEL" val="1"/>
  <p:tag name="KSO_WM_TAG_VERSION" val="1.0"/>
  <p:tag name="KSO_WM_BEAUTIFY_FLAG" val="#wm#"/>
  <p:tag name="KSO_WM_UNIT_TYPE" val="i"/>
  <p:tag name="KSO_WM_UNIT_INDEX" val="1"/>
  <p:tag name="KSO_WM_UNIT_ADJUSTLAYOUT_ID" val="38"/>
  <p:tag name="KSO_WM_UNIT_COLOR_SCHEME_SHAPE_ID" val="38"/>
  <p:tag name="KSO_WM_UNIT_COLOR_SCHEME_PARENT_PAGE" val="0_1"/>
</p:tagLst>
</file>

<file path=ppt/tags/tag207.xml><?xml version="1.0" encoding="utf-8"?>
<p:tagLst xmlns:a="http://schemas.openxmlformats.org/drawingml/2006/main" xmlns:r="http://schemas.openxmlformats.org/officeDocument/2006/relationships" xmlns:p="http://schemas.openxmlformats.org/presentationml/2006/main">
  <p:tag name="KSO_WM_UNIT_TEXT_PART_ID" val="1-c"/>
  <p:tag name="KSO_WM_UNIT_TEXT_PART_SIZE" val="169.76*224.5"/>
  <p:tag name="KSO_WM_UNIT_VALUE" val="91"/>
  <p:tag name="KSO_WM_UNIT_HIGHLIGHT" val="0"/>
  <p:tag name="KSO_WM_UNIT_COMPATIBLE" val="0"/>
  <p:tag name="KSO_WM_UNIT_DIAGRAM_ISNUMVISUAL" val="0"/>
  <p:tag name="KSO_WM_UNIT_DIAGRAM_ISREFERUNIT" val="0"/>
  <p:tag name="KSO_WM_UNIT_ID" val="diagram30178540_1*h_f*1_1"/>
  <p:tag name="KSO_WM_TEMPLATE_CATEGORY" val="diagram"/>
  <p:tag name="KSO_WM_TEMPLATE_INDEX" val="30178540"/>
  <p:tag name="KSO_WM_UNIT_LAYERLEVEL" val="1_1"/>
  <p:tag name="KSO_WM_TAG_VERSION" val="1.0"/>
  <p:tag name="KSO_WM_BEAUTIFY_FLAG" val="#wm#"/>
  <p:tag name="KSO_WM_UNIT_PRESET_TEXT" val="点击此处添加正文，文字是您思想的提炼，请尽量言简意赅的阐述您的观点。&#10;恰如其分的表达观点，往往事半功倍。"/>
  <p:tag name="KSO_WM_UNIT_TYPE" val="h_f"/>
  <p:tag name="KSO_WM_UNIT_INDEX" val="1_1"/>
  <p:tag name="KSO_WM_UNIT_ADJUSTLAYOUT_ID" val="24"/>
  <p:tag name="KSO_WM_UNIT_COLOR_SCHEME_SHAPE_ID" val="24"/>
  <p:tag name="KSO_WM_UNIT_COLOR_SCHEME_PARENT_PAGE" val="0_1"/>
  <p:tag name="KSO_WM_UNIT_TEXT_PART_ID_V2" val="d-1-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3"/>
  <p:tag name="KSO_WM_TEMPLATE_CATEGORY" val="diagram"/>
  <p:tag name="KSO_WM_TEMPLATE_INDEX" val="30178540"/>
  <p:tag name="KSO_WM_UNIT_LAYERLEVEL" val="1"/>
  <p:tag name="KSO_WM_TAG_VERSION" val="1.0"/>
  <p:tag name="KSO_WM_BEAUTIFY_FLAG" val="#wm#"/>
  <p:tag name="KSO_WM_UNIT_TYPE" val="i"/>
  <p:tag name="KSO_WM_UNIT_INDEX" val="3"/>
  <p:tag name="KSO_WM_UNIT_ADJUSTLAYOUT_ID" val="2"/>
  <p:tag name="KSO_WM_UNIT_COLOR_SCHEME_SHAPE_ID" val="2"/>
  <p:tag name="KSO_WM_UNIT_COLOR_SCHEME_PARENT_PAGE" val="0_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5"/>
  <p:tag name="KSO_WM_TEMPLATE_CATEGORY" val="diagram"/>
  <p:tag name="KSO_WM_TEMPLATE_INDEX" val="30178540"/>
  <p:tag name="KSO_WM_UNIT_LAYERLEVEL" val="1"/>
  <p:tag name="KSO_WM_TAG_VERSION" val="1.0"/>
  <p:tag name="KSO_WM_BEAUTIFY_FLAG" val="#wm#"/>
  <p:tag name="KSO_WM_UNIT_TYPE" val="i"/>
  <p:tag name="KSO_WM_UNIT_INDEX" val="5"/>
  <p:tag name="KSO_WM_UNIT_ADJUSTLAYOUT_ID" val="34"/>
  <p:tag name="KSO_WM_UNIT_COLOR_SCHEME_SHAPE_ID" val="34"/>
  <p:tag name="KSO_WM_UNIT_COLOR_SCHEME_PARENT_PAGE" val="0_1"/>
  <p:tag name="KSO_WM_UNIT_DECOLORIZATION"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6"/>
  <p:tag name="KSO_WM_TEMPLATE_CATEGORY" val="diagram"/>
  <p:tag name="KSO_WM_TEMPLATE_INDEX" val="30178540"/>
  <p:tag name="KSO_WM_UNIT_LAYERLEVEL" val="1"/>
  <p:tag name="KSO_WM_TAG_VERSION" val="1.0"/>
  <p:tag name="KSO_WM_BEAUTIFY_FLAG" val="#wm#"/>
  <p:tag name="KSO_WM_UNIT_TYPE" val="i"/>
  <p:tag name="KSO_WM_UNIT_INDEX" val="6"/>
  <p:tag name="KSO_WM_UNIT_ADJUSTLAYOUT_ID" val="35"/>
  <p:tag name="KSO_WM_UNIT_COLOR_SCHEME_SHAPE_ID" val="35"/>
  <p:tag name="KSO_WM_UNIT_COLOR_SCHEME_PARENT_PAGE" val="0_1"/>
  <p:tag name="KSO_WM_UNIT_DECOLORIZATION" val="1"/>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7"/>
  <p:tag name="KSO_WM_TEMPLATE_CATEGORY" val="diagram"/>
  <p:tag name="KSO_WM_TEMPLATE_INDEX" val="30178540"/>
  <p:tag name="KSO_WM_UNIT_LAYERLEVEL" val="1"/>
  <p:tag name="KSO_WM_TAG_VERSION" val="1.0"/>
  <p:tag name="KSO_WM_BEAUTIFY_FLAG" val="#wm#"/>
  <p:tag name="KSO_WM_UNIT_TYPE" val="i"/>
  <p:tag name="KSO_WM_UNIT_INDEX" val="7"/>
  <p:tag name="KSO_WM_UNIT_ADJUSTLAYOUT_ID" val="4"/>
  <p:tag name="KSO_WM_UNIT_COLOR_SCHEME_SHAPE_ID" val="4"/>
  <p:tag name="KSO_WM_UNIT_COLOR_SCHEME_PARENT_PAGE" val="0_1"/>
  <p:tag name="KSO_WM_UNIT_FOIL_COLOR"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30178540_1*a*2"/>
  <p:tag name="KSO_WM_TEMPLATE_CATEGORY" val="diagram"/>
  <p:tag name="KSO_WM_TEMPLATE_INDEX" val="30178540"/>
  <p:tag name="KSO_WM_UNIT_LAYERLEVEL" val="1"/>
  <p:tag name="KSO_WM_TAG_VERSION" val="1.0"/>
  <p:tag name="KSO_WM_BEAUTIFY_FLAG" val="#wm#"/>
  <p:tag name="KSO_WM_UNIT_COLOR_SCHEME_SHAPE_ID" val="14"/>
  <p:tag name="KSO_WM_UNIT_COLOR_SCHEME_PARENT_PAGE" val="0_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214.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727"/>
  <p:tag name="KSO_WM_SLIDE_ID" val="diagram30178727_1"/>
  <p:tag name="KSO_WM_SLIDE_ITEM_CNT" val="0"/>
  <p:tag name="KSO_WM_SLIDE_INDEX" val="1"/>
  <p:tag name="KSO_WM_TAG_VERSION" val="1.0"/>
  <p:tag name="KSO_WM_SLIDE_LAYOUT" val="a_d_f_h"/>
  <p:tag name="KSO_WM_SLIDE_LAYOUT_CNT" val="1_1_1_1"/>
  <p:tag name="KSO_WM_SLIDE_MODEL_TYPE" val="cover"/>
  <p:tag name="KSO_WM_SLIDE_TYPE" val="text"/>
  <p:tag name="KSO_WM_SLIDE_SUBTYPE" val="picTxt"/>
  <p:tag name="KSO_WM_SLIDE_SIZE" val="450.7*108.38"/>
  <p:tag name="KSO_WM_SLIDE_POSITION" val="38.4*336.75"/>
  <p:tag name="KSO_WM_SLIDE_CONSTRAINT" val="%7b%22slideConstraint%22%3a%7b%22seriesAreas%22%3a%5b%5d%2c%22singleAreas%22%3a%5b%7b%22shapes%22%3a%5b23%5d%2c%22serialConstraintIndex%22%3a-1%2c%22areatextmark%22%3a0%2c%22pictureprocessmark%22%3a0%7d%5d%7d%7d"/>
  <p:tag name="KSO_WM_SLIDE_COLORSCHEME_VERSION" val="3.2"/>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i*1"/>
  <p:tag name="KSO_WM_TEMPLATE_CATEGORY" val="diagram"/>
  <p:tag name="KSO_WM_TEMPLATE_INDEX" val="30178727"/>
  <p:tag name="KSO_WM_UNIT_LAYERLEVEL" val="1"/>
  <p:tag name="KSO_WM_TAG_VERSION" val="1.0"/>
  <p:tag name="KSO_WM_BEAUTIFY_FLAG" val="#wm#"/>
  <p:tag name="KSO_WM_UNIT_TYPE" val="i"/>
  <p:tag name="KSO_WM_UNIT_INDEX" val="1"/>
  <p:tag name="KSO_WM_UNIT_ADJUSTLAYOUT_ID" val="35"/>
  <p:tag name="KSO_WM_UNIT_COLOR_SCHEME_SHAPE_ID" val="35"/>
  <p:tag name="KSO_WM_UNIT_COLOR_SCHEME_PARENT_PAGE" val="0_1"/>
  <p:tag name="KSO_WM_UNIT_FOIL_COLOR" val="1"/>
</p:tagLst>
</file>

<file path=ppt/tags/tag21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727_1*a*1"/>
  <p:tag name="KSO_WM_TEMPLATE_CATEGORY" val="diagram"/>
  <p:tag name="KSO_WM_TEMPLATE_INDEX" val="30178727"/>
  <p:tag name="KSO_WM_UNIT_LAYERLEVEL" val="1"/>
  <p:tag name="KSO_WM_TAG_VERSION" val="1.0"/>
  <p:tag name="KSO_WM_BEAUTIFY_FLAG" val="#wm#"/>
  <p:tag name="KSO_WM_UNIT_ADJUSTLAYOUT_ID" val="24"/>
  <p:tag name="KSO_WM_UNIT_COLOR_SCHEME_SHAPE_ID" val="24"/>
  <p:tag name="KSO_WM_UNIT_COLOR_SCHEME_PARENT_PAGE" val="0_1"/>
</p:tagLst>
</file>

<file path=ppt/tags/tag218.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727_1*h_f*1_1"/>
  <p:tag name="KSO_WM_TEMPLATE_CATEGORY" val="diagram"/>
  <p:tag name="KSO_WM_TEMPLATE_INDEX" val="30178727"/>
  <p:tag name="KSO_WM_UNIT_LAYERLEVEL" val="1_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h_f"/>
  <p:tag name="KSO_WM_UNIT_INDEX" val="1_1"/>
  <p:tag name="KSO_WM_UNIT_ADJUSTLAYOUT_ID" val="22"/>
  <p:tag name="KSO_WM_UNIT_COLOR_SCHEME_SHAPE_ID" val="22"/>
  <p:tag name="KSO_WM_UNIT_COLOR_SCHEME_PARENT_PAGE" val="0_1"/>
  <p:tag name="KSO_WM_UNIT_TEXT_PART_ID_V2" val="d-2-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727"/>
  <p:tag name="KSO_WM_SLIDE_ID" val="diagram30178727_1"/>
  <p:tag name="KSO_WM_SLIDE_ITEM_CNT" val="0"/>
  <p:tag name="KSO_WM_SLIDE_INDEX" val="1"/>
  <p:tag name="KSO_WM_TAG_VERSION" val="1.0"/>
  <p:tag name="KSO_WM_SLIDE_LAYOUT" val="a_d_f_h"/>
  <p:tag name="KSO_WM_SLIDE_LAYOUT_CNT" val="1_1_1_1"/>
  <p:tag name="KSO_WM_SLIDE_MODEL_TYPE" val="cover"/>
  <p:tag name="KSO_WM_SLIDE_TYPE" val="text"/>
  <p:tag name="KSO_WM_SLIDE_SUBTYPE" val="picTxt"/>
  <p:tag name="KSO_WM_SLIDE_SIZE" val="450.7*108.38"/>
  <p:tag name="KSO_WM_SLIDE_POSITION" val="38.4*336.75"/>
  <p:tag name="KSO_WM_SLIDE_CONSTRAINT" val="%7b%22slideConstraint%22%3a%7b%22seriesAreas%22%3a%5b%5d%2c%22singleAreas%22%3a%5b%7b%22shapes%22%3a%5b23%5d%2c%22serialConstraintIndex%22%3a-1%2c%22areatextmark%22%3a0%2c%22pictureprocessmark%22%3a0%7d%5d%7d%7d"/>
  <p:tag name="KSO_WM_SLIDE_COLORSCHEME_VERSION" val="3.2"/>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SLIDE_TIMELINE_TYPE" val="single"/>
  <p:tag name="KSO_WM_SLIDE_MODEL_TYPE" val="timeline"/>
  <p:tag name="KSO_WM_SLIDE_TIMELINE_MINITEMS" val="2"/>
  <p:tag name="KSO_WM_SLIDE_TIMELINE_MAXITEMS" val="2"/>
  <p:tag name="KSO_WM_SLIDE_CONSTRAINT" val="%7b%22slideConstraint%22%3a%7b%22seriesAreas%22%3a%5b%5d%2c%22singleAreas%22%3a%5b%7b%22shapes%22%3a%5b8%5d%2c%22serialConstraintIndex%22%3a-1%2c%22areatextmark%22%3a0%2c%22pictureprocessmark%22%3a0%7d%5d%7d%7d"/>
  <p:tag name="KSO_WM_SLIDE_ID" val="diagram20191587_1"/>
  <p:tag name="KSO_WM_SLIDE_TYPE" val="text"/>
  <p:tag name="KSO_WM_SLIDE_SUBTYPE" val="diag"/>
  <p:tag name="KSO_WM_SLIDE_ITEM_CNT" val="2"/>
  <p:tag name="KSO_WM_SLIDE_INDEX" val="1"/>
  <p:tag name="KSO_WM_SLIDE_SIZE" val="445.025*391.017"/>
  <p:tag name="KSO_WM_SLIDE_POSITION" val="83.05*152.085"/>
  <p:tag name="KSO_WM_DIAGRAM_GROUP_CODE" val="m1-1"/>
  <p:tag name="KSO_WM_SLIDE_DIAGTYPE" val="m"/>
  <p:tag name="KSO_WM_TAG_VERSION" val="1.0"/>
  <p:tag name="KSO_WM_BEAUTIFY_FLAG" val="#wm#"/>
  <p:tag name="KSO_WM_TEMPLATE_CATEGORY" val="diagram"/>
  <p:tag name="KSO_WM_TEMPLATE_INDEX" val="20191587"/>
  <p:tag name="KSO_WM_SLIDE_LAYOUT" val="a_d_m"/>
  <p:tag name="KSO_WM_SLIDE_LAYOUT_CNT" val="1_1_1"/>
</p:tagLst>
</file>

<file path=ppt/tags/tag221.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1"/>
  <p:tag name="KSO_WM_UNIT_ADJUSTLAYOUT_ID" val="7"/>
  <p:tag name="KSO_WM_UNIT_HIGHLIGHT" val="0"/>
  <p:tag name="KSO_WM_UNIT_COMPATIBLE" val="0"/>
  <p:tag name="KSO_WM_DIAGRAM_GROUP_CODE" val="m1-1"/>
  <p:tag name="KSO_WM_UNIT_TYPE" val="m_h_i"/>
  <p:tag name="KSO_WM_UNIT_INDEX" val="1_1_4"/>
  <p:tag name="KSO_WM_UNIT_ID" val="diagram20191587_1*m_h_i*1_1_4"/>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2.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47"/>
  <p:tag name="KSO_WM_UNIT_ISCONTENTSTITLE" val="0"/>
  <p:tag name="KSO_WM_UNIT_VALUE" val="7"/>
  <p:tag name="KSO_WM_UNIT_HIGHLIGHT" val="0"/>
  <p:tag name="KSO_WM_UNIT_COMPATIBLE" val="0"/>
  <p:tag name="KSO_WM_DIAGRAM_GROUP_CODE" val="m1-1"/>
  <p:tag name="KSO_WM_UNIT_TYPE" val="m_h_a"/>
  <p:tag name="KSO_WM_UNIT_INDEX" val="1_1_1"/>
  <p:tag name="KSO_WM_UNIT_ID" val="diagram20191587_1*m_h_a*1_1_1"/>
  <p:tag name="KSO_WM_TEMPLATE_CATEGORY" val="diagram"/>
  <p:tag name="KSO_WM_TEMPLATE_INDEX" val="20191587"/>
  <p:tag name="KSO_WM_UNIT_LAYERLEVEL" val="1_1_1"/>
  <p:tag name="KSO_WM_TAG_VERSION" val="1.0"/>
  <p:tag name="KSO_WM_BEAUTIFY_FLAG" val="#wm#"/>
  <p:tag name="KSO_WM_UNIT_PRESET_TEXT" val="2017/08/10"/>
  <p:tag name="KSO_WM_UNIT_USESOURCEFORMAT_APPLY" val="1"/>
</p:tagLst>
</file>

<file path=ppt/tags/tag223.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48"/>
  <p:tag name="KSO_WM_UNIT_VALUE" val="21"/>
  <p:tag name="KSO_WM_UNIT_HIGHLIGHT" val="0"/>
  <p:tag name="KSO_WM_UNIT_COMPATIBLE" val="0"/>
  <p:tag name="KSO_WM_DIAGRAM_GROUP_CODE" val="m1-1"/>
  <p:tag name="KSO_WM_UNIT_TYPE" val="m_h_f"/>
  <p:tag name="KSO_WM_UNIT_INDEX" val="1_1_1"/>
  <p:tag name="KSO_WM_UNIT_ID" val="diagram20191587_1*m_h_f*1_1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224.xml><?xml version="1.0" encoding="utf-8"?>
<p:tagLst xmlns:a="http://schemas.openxmlformats.org/drawingml/2006/main" xmlns:r="http://schemas.openxmlformats.org/officeDocument/2006/relationships" xmlns:p="http://schemas.openxmlformats.org/presentationml/2006/main">
  <p:tag name="KSO_WM_UNIT_ADJUSTLAYOUT_ID" val="2"/>
  <p:tag name="KSO_WM_UNIT_HIGHLIGHT" val="0"/>
  <p:tag name="KSO_WM_UNIT_COMPATIBLE" val="0"/>
  <p:tag name="KSO_WM_DIAGRAM_GROUP_CODE" val="m1-1"/>
  <p:tag name="KSO_WM_UNIT_TYPE" val="i"/>
  <p:tag name="KSO_WM_UNIT_INDEX" val="2"/>
  <p:tag name="KSO_WM_UNIT_ID" val="diagram20191587_1*i*2"/>
  <p:tag name="KSO_WM_TEMPLATE_CATEGORY" val="diagram"/>
  <p:tag name="KSO_WM_TEMPLATE_INDEX" val="20191587"/>
  <p:tag name="KSO_WM_UNIT_LAYERLEVEL" val="1"/>
  <p:tag name="KSO_WM_TAG_VERSION" val="1.0"/>
  <p:tag name="KSO_WM_BEAUTIFY_FLAG" val="#wm#"/>
  <p:tag name="KSO_WM_UNIT_FILL_FORE_SCHEMECOLOR_INDEX" val="5"/>
  <p:tag name="KSO_WM_UNIT_FILL_TYPE" val="1"/>
  <p:tag name="KSO_WM_UNIT_USESOURCEFORMAT_APPLY" val="1"/>
</p:tagLst>
</file>

<file path=ppt/tags/tag225.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DIAGRAM_GROUP_CODE" val="m1-1"/>
  <p:tag name="KSO_WM_UNIT_TYPE" val="m_h_i"/>
  <p:tag name="KSO_WM_UNIT_INDEX" val="1_1_3"/>
  <p:tag name="KSO_WM_UNIT_ID" val="diagram20191587_1*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226.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1"/>
  <p:tag name="KSO_WM_UNIT_ADJUSTLAYOUT_ID" val="21"/>
  <p:tag name="KSO_WM_UNIT_HIGHLIGHT" val="0"/>
  <p:tag name="KSO_WM_UNIT_COMPATIBLE" val="0"/>
  <p:tag name="KSO_WM_DIAGRAM_GROUP_CODE" val="m1-1"/>
  <p:tag name="KSO_WM_UNIT_TYPE" val="m_h_i"/>
  <p:tag name="KSO_WM_UNIT_INDEX" val="1_2_4"/>
  <p:tag name="KSO_WM_UNIT_ID" val="diagram20191587_1*m_h_i*1_2_4"/>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7.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22"/>
  <p:tag name="KSO_WM_UNIT_ISCONTENTSTITLE" val="0"/>
  <p:tag name="KSO_WM_UNIT_VALUE" val="7"/>
  <p:tag name="KSO_WM_UNIT_HIGHLIGHT" val="0"/>
  <p:tag name="KSO_WM_UNIT_COMPATIBLE" val="0"/>
  <p:tag name="KSO_WM_DIAGRAM_GROUP_CODE" val="m1-1"/>
  <p:tag name="KSO_WM_UNIT_TYPE" val="m_h_a"/>
  <p:tag name="KSO_WM_UNIT_INDEX" val="1_2_1"/>
  <p:tag name="KSO_WM_UNIT_ID" val="diagram20191587_1*m_h_a*1_2_1"/>
  <p:tag name="KSO_WM_TEMPLATE_CATEGORY" val="diagram"/>
  <p:tag name="KSO_WM_TEMPLATE_INDEX" val="20191587"/>
  <p:tag name="KSO_WM_UNIT_LAYERLEVEL" val="1_1_1"/>
  <p:tag name="KSO_WM_TAG_VERSION" val="1.0"/>
  <p:tag name="KSO_WM_BEAUTIFY_FLAG" val="#wm#"/>
  <p:tag name="KSO_WM_UNIT_PRESET_TEXT" val="2018/08/10"/>
  <p:tag name="KSO_WM_UNIT_USESOURCEFORMAT_APPLY" val="1"/>
</p:tagLst>
</file>

<file path=ppt/tags/tag228.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23"/>
  <p:tag name="KSO_WM_UNIT_VALUE" val="21"/>
  <p:tag name="KSO_WM_UNIT_HIGHLIGHT" val="0"/>
  <p:tag name="KSO_WM_UNIT_COMPATIBLE" val="0"/>
  <p:tag name="KSO_WM_DIAGRAM_GROUP_CODE" val="m1-1"/>
  <p:tag name="KSO_WM_UNIT_TYPE" val="m_h_f"/>
  <p:tag name="KSO_WM_UNIT_INDEX" val="1_2_1"/>
  <p:tag name="KSO_WM_UNIT_ID" val="diagram20191587_1*m_h_f*1_2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229.xml><?xml version="1.0" encoding="utf-8"?>
<p:tagLst xmlns:a="http://schemas.openxmlformats.org/drawingml/2006/main" xmlns:r="http://schemas.openxmlformats.org/officeDocument/2006/relationships" xmlns:p="http://schemas.openxmlformats.org/presentationml/2006/main">
  <p:tag name="KSO_WM_UNIT_ADJUSTLAYOUT_ID" val="24"/>
  <p:tag name="KSO_WM_UNIT_HIGHLIGHT" val="0"/>
  <p:tag name="KSO_WM_UNIT_COMPATIBLE" val="0"/>
  <p:tag name="KSO_WM_DIAGRAM_GROUP_CODE" val="m1-1"/>
  <p:tag name="KSO_WM_UNIT_TYPE" val="i"/>
  <p:tag name="KSO_WM_UNIT_INDEX" val="1"/>
  <p:tag name="KSO_WM_UNIT_ID" val="diagram20191587_1*i*1"/>
  <p:tag name="KSO_WM_TEMPLATE_CATEGORY" val="diagram"/>
  <p:tag name="KSO_WM_TEMPLATE_INDEX" val="20191587"/>
  <p:tag name="KSO_WM_UNIT_LAYERLEVEL" val="1"/>
  <p:tag name="KSO_WM_TAG_VERSION" val="1.0"/>
  <p:tag name="KSO_WM_BEAUTIFY_FLAG" val="#wm#"/>
  <p:tag name="KSO_WM_UNIT_FILL_FORE_SCHEMECOLOR_INDEX" val="6"/>
  <p:tag name="KSO_WM_UNI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DIAGRAM_GROUP_CODE" val="m1-1"/>
  <p:tag name="KSO_WM_UNIT_TYPE" val="m_h_i"/>
  <p:tag name="KSO_WM_UNIT_INDEX" val="1_2_3"/>
  <p:tag name="KSO_WM_UNIT_ID" val="diagram20191587_1*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231.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DIAGRAM_GROUP_CODE" val="m1-1"/>
  <p:tag name="KSO_WM_UNIT_TYPE" val="m_h_i"/>
  <p:tag name="KSO_WM_UNIT_INDEX" val="1_2_1"/>
  <p:tag name="KSO_WM_UNIT_ID" val="diagram20191587_1*m_h_i*1_2_1"/>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2.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DIAGRAM_GROUP_CODE" val="m1-1"/>
  <p:tag name="KSO_WM_UNIT_TYPE" val="m_h_i"/>
  <p:tag name="KSO_WM_UNIT_INDEX" val="1_2_2"/>
  <p:tag name="KSO_WM_UNIT_ID" val="diagram20191587_1*m_h_i*1_2_2"/>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3.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DIAGRAM_GROUP_CODE" val="m1-1"/>
  <p:tag name="KSO_WM_UNIT_TYPE" val="m_h_i"/>
  <p:tag name="KSO_WM_UNIT_INDEX" val="1_1_1"/>
  <p:tag name="KSO_WM_UNIT_ID" val="diagram20191587_1*m_h_i*1_1_1"/>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4.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DIAGRAM_GROUP_CODE" val="m1-1"/>
  <p:tag name="KSO_WM_UNIT_TYPE" val="m_h_i"/>
  <p:tag name="KSO_WM_UNIT_INDEX" val="1_1_2"/>
  <p:tag name="KSO_WM_UNIT_ID" val="diagram20191587_1*m_h_i*1_1_2"/>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5.xml><?xml version="1.0" encoding="utf-8"?>
<p:tagLst xmlns:a="http://schemas.openxmlformats.org/drawingml/2006/main" xmlns:r="http://schemas.openxmlformats.org/officeDocument/2006/relationships" xmlns:p="http://schemas.openxmlformats.org/presentationml/2006/main">
  <p:tag name="KSO_WM_SLIDE_ID" val="diagram20198109_1"/>
  <p:tag name="KSO_WM_TEMPLATE_SUBCATEGORY" val="8"/>
  <p:tag name="KSO_WM_SLIDE_TYPE" val="text"/>
  <p:tag name="KSO_WM_SLIDE_SUBTYPE" val="picTxt"/>
  <p:tag name="KSO_WM_SLIDE_ITEM_CNT" val="0"/>
  <p:tag name="KSO_WM_SLIDE_INDEX" val="1"/>
  <p:tag name="KSO_WM_SLIDE_SIZE" val="979*508"/>
  <p:tag name="KSO_WM_SLIDE_POSITION" val="-19*0"/>
  <p:tag name="KSO_WM_TAG_VERSION" val="1.0"/>
  <p:tag name="KSO_WM_BEAUTIFY_FLAG" val="#wm#"/>
  <p:tag name="KSO_WM_TEMPLATE_CATEGORY" val="diagram"/>
  <p:tag name="KSO_WM_TEMPLATE_INDEX" val="20198109"/>
  <p:tag name="KSO_WM_SLIDE_LAYOUT" val="a_d_f_y"/>
  <p:tag name="KSO_WM_SLIDE_LAYOUT_CNT" val="1_1_1_1"/>
  <p:tag name="KSO_WM_SLIDE_CONSTRAINT" val="%7b%22slideConstraint%22%3a%7b%22seriesAreas%22%3a%5b%5d%2c%22singleAreas%22%3a%5b%7b%22shapes%22%3a%5b766%5d%2c%22serialConstraintIndex%22%3a-1%2c%22areatextmark%22%3a0%2c%22pictureprocessmark%22%3a0%7d%5d%7d%7d"/>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5"/>
  <p:tag name="KSO_WM_TEMPLATE_CATEGORY" val="diagram"/>
  <p:tag name="KSO_WM_TEMPLATE_INDEX" val="20198109"/>
  <p:tag name="KSO_WM_UNIT_LAYERLEVEL" val="1"/>
  <p:tag name="KSO_WM_TAG_VERSION" val="1.0"/>
  <p:tag name="KSO_WM_BEAUTIFY_FLAG" val="#wm#"/>
  <p:tag name="KSO_WM_UNIT_TYPE" val="i"/>
  <p:tag name="KSO_WM_UNIT_INDEX" val="5"/>
  <p:tag name="KSO_WM_UNIT_ADJUSTLAYOUT_ID" val="25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6"/>
  <p:tag name="KSO_WM_TEMPLATE_CATEGORY" val="diagram"/>
  <p:tag name="KSO_WM_TEMPLATE_INDEX" val="20198109"/>
  <p:tag name="KSO_WM_UNIT_LAYERLEVEL" val="1"/>
  <p:tag name="KSO_WM_TAG_VERSION" val="1.0"/>
  <p:tag name="KSO_WM_BEAUTIFY_FLAG" val="#wm#"/>
  <p:tag name="KSO_WM_UNIT_TYPE" val="i"/>
  <p:tag name="KSO_WM_UNIT_INDEX" val="6"/>
  <p:tag name="KSO_WM_UNIT_ADJUSTLAYOUT_ID" val="257"/>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109_1*i*4"/>
  <p:tag name="KSO_WM_TEMPLATE_CATEGORY" val="diagram"/>
  <p:tag name="KSO_WM_TEMPLATE_INDEX" val="20198109"/>
  <p:tag name="KSO_WM_UNIT_LAYERLEVEL" val="1"/>
  <p:tag name="KSO_WM_TAG_VERSION" val="1.0"/>
  <p:tag name="KSO_WM_BEAUTIFY_FLAG" val="#wm#"/>
  <p:tag name="KSO_WM_UNIT_ADJUSTLAYOUT_ID" val="258"/>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y*1"/>
  <p:tag name="KSO_WM_TEMPLATE_CATEGORY" val="diagram"/>
  <p:tag name="KSO_WM_TEMPLATE_INDEX" val="20198109"/>
  <p:tag name="KSO_WM_UNIT_LAYERLEVEL" val="1"/>
  <p:tag name="KSO_WM_TAG_VERSION" val="1.0"/>
  <p:tag name="KSO_WM_BEAUTIFY_FLAG" val="#wm#"/>
  <p:tag name="KSO_WM_UNIT_TYPE" val="y"/>
  <p:tag name="KSO_WM_UNIT_INDEX" val="1"/>
  <p:tag name="KSO_WM_UNIT_ADJUSTLAYOUT_ID" val="253"/>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7"/>
  <p:tag name="KSO_WM_TEMPLATE_CATEGORY" val="diagram"/>
  <p:tag name="KSO_WM_TEMPLATE_INDEX" val="20198109"/>
  <p:tag name="KSO_WM_UNIT_LAYERLEVEL" val="1"/>
  <p:tag name="KSO_WM_TAG_VERSION" val="1.0"/>
  <p:tag name="KSO_WM_BEAUTIFY_FLAG" val="#wm#"/>
  <p:tag name="KSO_WM_UNIT_TYPE" val="i"/>
  <p:tag name="KSO_WM_UNIT_INDEX" val="7"/>
  <p:tag name="KSO_WM_UNIT_ADJUSTLAYOUT_ID" val="5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8"/>
  <p:tag name="KSO_WM_TEMPLATE_CATEGORY" val="diagram"/>
  <p:tag name="KSO_WM_TEMPLATE_INDEX" val="20198109"/>
  <p:tag name="KSO_WM_UNIT_LAYERLEVEL" val="1"/>
  <p:tag name="KSO_WM_TAG_VERSION" val="1.0"/>
  <p:tag name="KSO_WM_BEAUTIFY_FLAG" val="#wm#"/>
  <p:tag name="KSO_WM_UNIT_TYPE" val="i"/>
  <p:tag name="KSO_WM_UNIT_INDEX" val="8"/>
  <p:tag name="KSO_WM_UNIT_ADJUSTLAYOUT_ID" val="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d*1"/>
  <p:tag name="KSO_WM_TEMPLATE_CATEGORY" val="diagram"/>
  <p:tag name="KSO_WM_TEMPLATE_INDEX" val="20198109"/>
  <p:tag name="KSO_WM_UNIT_LAYERLEVEL" val="1"/>
  <p:tag name="KSO_WM_TAG_VERSION" val="1.0"/>
  <p:tag name="KSO_WM_BEAUTIFY_FLAG" val="#wm#"/>
  <p:tag name="KSO_WM_UNIT_VALUE" val="886*1576"/>
  <p:tag name="KSO_WM_UNIT_TYPE" val="d"/>
  <p:tag name="KSO_WM_UNIT_INDEX" val="1"/>
  <p:tag name="KSO_WM_UNIT_ADJUSTLAYOUT_ID" val="766"/>
  <p:tag name="KSO_WM_UNIT_PICTURE_CLIP_FLAG" val="1"/>
  <p:tag name="REFSHAPE" val="426142588"/>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9"/>
  <p:tag name="KSO_WM_TEMPLATE_CATEGORY" val="diagram"/>
  <p:tag name="KSO_WM_TEMPLATE_INDEX" val="20198109"/>
  <p:tag name="KSO_WM_UNIT_LAYERLEVEL" val="1"/>
  <p:tag name="KSO_WM_TAG_VERSION" val="1.0"/>
  <p:tag name="KSO_WM_BEAUTIFY_FLAG" val="#wm#"/>
  <p:tag name="KSO_WM_UNIT_TYPE" val="i"/>
  <p:tag name="KSO_WM_UNIT_INDEX" val="9"/>
  <p:tag name="KSO_WM_UNIT_ADJUSTLAYOUT_ID" val="513"/>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109_1*a*1"/>
  <p:tag name="KSO_WM_TEMPLATE_CATEGORY" val="diagram"/>
  <p:tag name="KSO_WM_TEMPLATE_INDEX" val="20198109"/>
  <p:tag name="KSO_WM_UNIT_LAYERLEVEL" val="1"/>
  <p:tag name="KSO_WM_TAG_VERSION" val="1.0"/>
  <p:tag name="KSO_WM_BEAUTIFY_FLAG" val="#wm#"/>
  <p:tag name="KSO_WM_UNIT_ISCONTENTSTITLE" val="0"/>
  <p:tag name="KSO_WM_UNIT_NOCLEAR" val="0"/>
  <p:tag name="KSO_WM_UNIT_VALUE" val="29"/>
  <p:tag name="KSO_WM_UNIT_TYPE" val="a"/>
  <p:tag name="KSO_WM_UNIT_INDEX" val="1"/>
  <p:tag name="KSO_WM_UNIT_PRESET_TEXT" val="单击此处添加您的大标题"/>
  <p:tag name="KSO_WM_UNIT_ADJUSTLAYOUT_ID" val="11"/>
</p:tagLst>
</file>

<file path=ppt/tags/tag245.xml><?xml version="1.0" encoding="utf-8"?>
<p:tagLst xmlns:a="http://schemas.openxmlformats.org/drawingml/2006/main" xmlns:r="http://schemas.openxmlformats.org/officeDocument/2006/relationships"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109_1*f*1"/>
  <p:tag name="KSO_WM_TEMPLATE_CATEGORY" val="diagram"/>
  <p:tag name="KSO_WM_TEMPLATE_INDEX" val="20198109"/>
  <p:tag name="KSO_WM_UNIT_LAYERLEVEL" val="1"/>
  <p:tag name="KSO_WM_TAG_VERSION" val="1.0"/>
  <p:tag name="KSO_WM_BEAUTIFY_FLAG" val="#wm#"/>
  <p:tag name="KSO_WM_UNIT_NOCLEAR" val="0"/>
  <p:tag name="KSO_WM_UNIT_VALUE" val="8"/>
  <p:tag name="KSO_WM_UNIT_TYPE" val="f"/>
  <p:tag name="KSO_WM_UNIT_INDEX" val="1"/>
  <p:tag name="KSO_WM_UNIT_PRESET_TEXT" val="点击此处添加正文"/>
  <p:tag name="KSO_WM_UNIT_ADJUSTLAYOUT_ID" val="10"/>
  <p:tag name="KSO_WM_UNIT_TEXT_FILL_FORE_SCHEMECOLOR_INDEX_BRIGHTNESS" val="-0.5"/>
  <p:tag name="KSO_WM_UNIT_TEXT_FILL_FORE_SCHEMECOLOR_INDEX" val="14"/>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09_1*i*1"/>
  <p:tag name="KSO_WM_TEMPLATE_CATEGORY" val="diagram"/>
  <p:tag name="KSO_WM_TEMPLATE_INDEX" val="20198109"/>
  <p:tag name="KSO_WM_UNIT_LAYERLEVEL" val="1"/>
  <p:tag name="KSO_WM_TAG_VERSION" val="1.0"/>
  <p:tag name="KSO_WM_BEAUTIFY_FLAG" val="#wm#"/>
  <p:tag name="KSO_WM_UNIT_ADJUSTLAYOUT_ID" val="259"/>
  <p:tag name="KSO_WM_UNIT_LINE_FORE_SCHEMECOLOR_INDEX_BRIGHTNESS" val="-0.25"/>
  <p:tag name="KSO_WM_UNIT_LINE_FORE_SCHEMECOLOR_INDEX" val="14"/>
  <p:tag name="KSO_WM_UNIT_LINE_FILL_TYPE"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109_1*i*2"/>
  <p:tag name="KSO_WM_TEMPLATE_CATEGORY" val="diagram"/>
  <p:tag name="KSO_WM_TEMPLATE_INDEX" val="20198109"/>
  <p:tag name="KSO_WM_UNIT_LAYERLEVEL" val="1"/>
  <p:tag name="KSO_WM_TAG_VERSION" val="1.0"/>
  <p:tag name="KSO_WM_BEAUTIFY_FLAG" val="#wm#"/>
  <p:tag name="KSO_WM_UNIT_ADJUSTLAYOUT_ID" val="511"/>
  <p:tag name="KSO_WM_UNIT_LINE_FORE_SCHEMECOLOR_INDEX_BRIGHTNESS" val="-0.25"/>
  <p:tag name="KSO_WM_UNIT_LINE_FORE_SCHEMECOLOR_INDEX" val="14"/>
  <p:tag name="KSO_WM_UNIT_LINE_FILL_TYPE"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109_1*i*3"/>
  <p:tag name="KSO_WM_TEMPLATE_CATEGORY" val="diagram"/>
  <p:tag name="KSO_WM_TEMPLATE_INDEX" val="20198109"/>
  <p:tag name="KSO_WM_UNIT_LAYERLEVEL" val="1"/>
  <p:tag name="KSO_WM_TAG_VERSION" val="1.0"/>
  <p:tag name="KSO_WM_BEAUTIFY_FLAG" val="#wm#"/>
  <p:tag name="KSO_WM_UNIT_ADJUSTLAYOUT_ID" val="512"/>
  <p:tag name="KSO_WM_UNIT_LINE_FORE_SCHEMECOLOR_INDEX_BRIGHTNESS" val="-0.25"/>
  <p:tag name="KSO_WM_UNIT_LINE_FORE_SCHEMECOLOR_INDEX" val="14"/>
  <p:tag name="KSO_WM_UNIT_LINE_FILL_TYPE"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8109_1*i*12"/>
  <p:tag name="KSO_WM_TEMPLATE_CATEGORY" val="diagram"/>
  <p:tag name="KSO_WM_TEMPLATE_INDEX" val="20198109"/>
  <p:tag name="KSO_WM_UNIT_LAYERLEVEL" val="1"/>
  <p:tag name="KSO_WM_TAG_VERSION" val="1.0"/>
  <p:tag name="KSO_WM_BEAUTIFY_FLAG" val="#wm#"/>
  <p:tag name="KSO_WM_UNIT_ADJUSTLAYOUT_ID" val="514"/>
  <p:tag name="KSO_WM_UNIT_LINE_FORE_SCHEMECOLOR_INDEX_BRIGHTNESS" val="-0.25"/>
  <p:tag name="KSO_WM_UNIT_LINE_FORE_SCHEMECOLOR_INDEX" val="14"/>
  <p:tag name="KSO_WM_UNIT_LINE_FILL_TYPE" val="2"/>
</p:tagLst>
</file>

<file path=ppt/tags/tag2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8109_1*i*13"/>
  <p:tag name="KSO_WM_TEMPLATE_CATEGORY" val="diagram"/>
  <p:tag name="KSO_WM_TEMPLATE_INDEX" val="20198109"/>
  <p:tag name="KSO_WM_UNIT_LAYERLEVEL" val="1"/>
  <p:tag name="KSO_WM_TAG_VERSION" val="1.0"/>
  <p:tag name="KSO_WM_BEAUTIFY_FLAG" val="#wm#"/>
  <p:tag name="KSO_WM_UNIT_ADJUSTLAYOUT_ID" val="516"/>
  <p:tag name="KSO_WM_UNIT_LINE_FORE_SCHEMECOLOR_INDEX_BRIGHTNESS" val="-0.25"/>
  <p:tag name="KSO_WM_UNIT_LINE_FORE_SCHEMECOLOR_INDEX" val="14"/>
  <p:tag name="KSO_WM_UNIT_LINE_FILL_TYPE" val="2"/>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8109_1*i*10"/>
  <p:tag name="KSO_WM_TEMPLATE_CATEGORY" val="diagram"/>
  <p:tag name="KSO_WM_TEMPLATE_INDEX" val="20198109"/>
  <p:tag name="KSO_WM_UNIT_LAYERLEVEL" val="1"/>
  <p:tag name="KSO_WM_TAG_VERSION" val="1.0"/>
  <p:tag name="KSO_WM_BEAUTIFY_FLAG" val="#wm#"/>
  <p:tag name="KSO_WM_UNIT_ADJUSTLAYOUT_ID" val="517"/>
  <p:tag name="KSO_WM_UNIT_LINE_FORE_SCHEMECOLOR_INDEX_BRIGHTNESS" val="-0.25"/>
  <p:tag name="KSO_WM_UNIT_LINE_FORE_SCHEMECOLOR_INDEX" val="14"/>
  <p:tag name="KSO_WM_UNIT_LINE_FILL_TYPE" val="2"/>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8109_1*i*11"/>
  <p:tag name="KSO_WM_TEMPLATE_CATEGORY" val="diagram"/>
  <p:tag name="KSO_WM_TEMPLATE_INDEX" val="20198109"/>
  <p:tag name="KSO_WM_UNIT_LAYERLEVEL" val="1"/>
  <p:tag name="KSO_WM_TAG_VERSION" val="1.0"/>
  <p:tag name="KSO_WM_BEAUTIFY_FLAG" val="#wm#"/>
  <p:tag name="KSO_WM_UNIT_ADJUSTLAYOUT_ID" val="518"/>
  <p:tag name="KSO_WM_UNIT_LINE_FORE_SCHEMECOLOR_INDEX_BRIGHTNESS" val="-0.25"/>
  <p:tag name="KSO_WM_UNIT_LINE_FORE_SCHEMECOLOR_INDEX" val="14"/>
  <p:tag name="KSO_WM_UNIT_LINE_FILL_TYPE" val="2"/>
</p:tagLst>
</file>

<file path=ppt/tags/tag253.xml><?xml version="1.0" encoding="utf-8"?>
<p:tagLst xmlns:a="http://schemas.openxmlformats.org/drawingml/2006/main" xmlns:r="http://schemas.openxmlformats.org/officeDocument/2006/relationships" xmlns:p="http://schemas.openxmlformats.org/presentationml/2006/main">
  <p:tag name="KSO_WM_SLIDE_ID" val="diagram20198109_1"/>
  <p:tag name="KSO_WM_TEMPLATE_SUBCATEGORY" val="8"/>
  <p:tag name="KSO_WM_SLIDE_TYPE" val="text"/>
  <p:tag name="KSO_WM_SLIDE_SUBTYPE" val="picTxt"/>
  <p:tag name="KSO_WM_SLIDE_ITEM_CNT" val="0"/>
  <p:tag name="KSO_WM_SLIDE_INDEX" val="1"/>
  <p:tag name="KSO_WM_SLIDE_SIZE" val="979*508"/>
  <p:tag name="KSO_WM_SLIDE_POSITION" val="-19*0"/>
  <p:tag name="KSO_WM_TAG_VERSION" val="1.0"/>
  <p:tag name="KSO_WM_BEAUTIFY_FLAG" val="#wm#"/>
  <p:tag name="KSO_WM_TEMPLATE_CATEGORY" val="diagram"/>
  <p:tag name="KSO_WM_TEMPLATE_INDEX" val="20198109"/>
  <p:tag name="KSO_WM_SLIDE_LAYOUT" val="a_d_f_y"/>
  <p:tag name="KSO_WM_SLIDE_LAYOUT_CNT" val="1_1_1_1"/>
  <p:tag name="KSO_WM_SLIDE_CONSTRAINT" val="%7b%22slideConstraint%22%3a%7b%22seriesAreas%22%3a%5b%5d%2c%22singleAreas%22%3a%5b%7b%22shapes%22%3a%5b766%5d%2c%22serialConstraintIndex%22%3a-1%2c%22areatextmark%22%3a0%2c%22pictureprocessmark%22%3a0%7d%5d%7d%7d"/>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5"/>
  <p:tag name="KSO_WM_TEMPLATE_CATEGORY" val="diagram"/>
  <p:tag name="KSO_WM_TEMPLATE_INDEX" val="20198109"/>
  <p:tag name="KSO_WM_UNIT_LAYERLEVEL" val="1"/>
  <p:tag name="KSO_WM_TAG_VERSION" val="1.0"/>
  <p:tag name="KSO_WM_BEAUTIFY_FLAG" val="#wm#"/>
  <p:tag name="KSO_WM_UNIT_TYPE" val="i"/>
  <p:tag name="KSO_WM_UNIT_INDEX" val="5"/>
  <p:tag name="KSO_WM_UNIT_ADJUSTLAYOUT_ID" val="25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6"/>
  <p:tag name="KSO_WM_TEMPLATE_CATEGORY" val="diagram"/>
  <p:tag name="KSO_WM_TEMPLATE_INDEX" val="20198109"/>
  <p:tag name="KSO_WM_UNIT_LAYERLEVEL" val="1"/>
  <p:tag name="KSO_WM_TAG_VERSION" val="1.0"/>
  <p:tag name="KSO_WM_BEAUTIFY_FLAG" val="#wm#"/>
  <p:tag name="KSO_WM_UNIT_TYPE" val="i"/>
  <p:tag name="KSO_WM_UNIT_INDEX" val="6"/>
  <p:tag name="KSO_WM_UNIT_ADJUSTLAYOUT_ID" val="257"/>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109_1*i*4"/>
  <p:tag name="KSO_WM_TEMPLATE_CATEGORY" val="diagram"/>
  <p:tag name="KSO_WM_TEMPLATE_INDEX" val="20198109"/>
  <p:tag name="KSO_WM_UNIT_LAYERLEVEL" val="1"/>
  <p:tag name="KSO_WM_TAG_VERSION" val="1.0"/>
  <p:tag name="KSO_WM_BEAUTIFY_FLAG" val="#wm#"/>
  <p:tag name="KSO_WM_UNIT_ADJUSTLAYOUT_ID" val="258"/>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y*1"/>
  <p:tag name="KSO_WM_TEMPLATE_CATEGORY" val="diagram"/>
  <p:tag name="KSO_WM_TEMPLATE_INDEX" val="20198109"/>
  <p:tag name="KSO_WM_UNIT_LAYERLEVEL" val="1"/>
  <p:tag name="KSO_WM_TAG_VERSION" val="1.0"/>
  <p:tag name="KSO_WM_BEAUTIFY_FLAG" val="#wm#"/>
  <p:tag name="KSO_WM_UNIT_TYPE" val="y"/>
  <p:tag name="KSO_WM_UNIT_INDEX" val="1"/>
  <p:tag name="KSO_WM_UNIT_ADJUSTLAYOUT_ID" val="253"/>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7"/>
  <p:tag name="KSO_WM_TEMPLATE_CATEGORY" val="diagram"/>
  <p:tag name="KSO_WM_TEMPLATE_INDEX" val="20198109"/>
  <p:tag name="KSO_WM_UNIT_LAYERLEVEL" val="1"/>
  <p:tag name="KSO_WM_TAG_VERSION" val="1.0"/>
  <p:tag name="KSO_WM_BEAUTIFY_FLAG" val="#wm#"/>
  <p:tag name="KSO_WM_UNIT_TYPE" val="i"/>
  <p:tag name="KSO_WM_UNIT_INDEX" val="7"/>
  <p:tag name="KSO_WM_UNIT_ADJUSTLAYOUT_ID" val="5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8"/>
  <p:tag name="KSO_WM_TEMPLATE_CATEGORY" val="diagram"/>
  <p:tag name="KSO_WM_TEMPLATE_INDEX" val="20198109"/>
  <p:tag name="KSO_WM_UNIT_LAYERLEVEL" val="1"/>
  <p:tag name="KSO_WM_TAG_VERSION" val="1.0"/>
  <p:tag name="KSO_WM_BEAUTIFY_FLAG" val="#wm#"/>
  <p:tag name="KSO_WM_UNIT_TYPE" val="i"/>
  <p:tag name="KSO_WM_UNIT_INDEX" val="8"/>
  <p:tag name="KSO_WM_UNIT_ADJUSTLAYOUT_ID" val="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d*1"/>
  <p:tag name="KSO_WM_TEMPLATE_CATEGORY" val="diagram"/>
  <p:tag name="KSO_WM_TEMPLATE_INDEX" val="20198109"/>
  <p:tag name="KSO_WM_UNIT_LAYERLEVEL" val="1"/>
  <p:tag name="KSO_WM_TAG_VERSION" val="1.0"/>
  <p:tag name="KSO_WM_BEAUTIFY_FLAG" val="#wm#"/>
  <p:tag name="KSO_WM_UNIT_VALUE" val="886*1576"/>
  <p:tag name="KSO_WM_UNIT_TYPE" val="d"/>
  <p:tag name="KSO_WM_UNIT_INDEX" val="1"/>
  <p:tag name="KSO_WM_UNIT_ADJUSTLAYOUT_ID" val="766"/>
  <p:tag name="KSO_WM_UNIT_PICTURE_CLIP_FLAG" val="1"/>
  <p:tag name="REFSHAPE" val="426142588"/>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9"/>
  <p:tag name="KSO_WM_TEMPLATE_CATEGORY" val="diagram"/>
  <p:tag name="KSO_WM_TEMPLATE_INDEX" val="20198109"/>
  <p:tag name="KSO_WM_UNIT_LAYERLEVEL" val="1"/>
  <p:tag name="KSO_WM_TAG_VERSION" val="1.0"/>
  <p:tag name="KSO_WM_BEAUTIFY_FLAG" val="#wm#"/>
  <p:tag name="KSO_WM_UNIT_TYPE" val="i"/>
  <p:tag name="KSO_WM_UNIT_INDEX" val="9"/>
  <p:tag name="KSO_WM_UNIT_ADJUSTLAYOUT_ID" val="513"/>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262.xml><?xml version="1.0" encoding="utf-8"?>
<p:tagLst xmlns:a="http://schemas.openxmlformats.org/drawingml/2006/main" xmlns:r="http://schemas.openxmlformats.org/officeDocument/2006/relationships"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109_1*a*1"/>
  <p:tag name="KSO_WM_TEMPLATE_CATEGORY" val="diagram"/>
  <p:tag name="KSO_WM_TEMPLATE_INDEX" val="20198109"/>
  <p:tag name="KSO_WM_UNIT_LAYERLEVEL" val="1"/>
  <p:tag name="KSO_WM_TAG_VERSION" val="1.0"/>
  <p:tag name="KSO_WM_BEAUTIFY_FLAG" val="#wm#"/>
  <p:tag name="KSO_WM_UNIT_ISCONTENTSTITLE" val="0"/>
  <p:tag name="KSO_WM_UNIT_NOCLEAR" val="0"/>
  <p:tag name="KSO_WM_UNIT_VALUE" val="29"/>
  <p:tag name="KSO_WM_UNIT_TYPE" val="a"/>
  <p:tag name="KSO_WM_UNIT_INDEX" val="1"/>
  <p:tag name="KSO_WM_UNIT_PRESET_TEXT" val="单击此处添加您的大标题"/>
  <p:tag name="KSO_WM_UNIT_ADJUSTLAYOUT_ID" val="11"/>
</p:tagLst>
</file>

<file path=ppt/tags/tag263.xml><?xml version="1.0" encoding="utf-8"?>
<p:tagLst xmlns:a="http://schemas.openxmlformats.org/drawingml/2006/main" xmlns:r="http://schemas.openxmlformats.org/officeDocument/2006/relationships"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109_1*f*1"/>
  <p:tag name="KSO_WM_TEMPLATE_CATEGORY" val="diagram"/>
  <p:tag name="KSO_WM_TEMPLATE_INDEX" val="20198109"/>
  <p:tag name="KSO_WM_UNIT_LAYERLEVEL" val="1"/>
  <p:tag name="KSO_WM_TAG_VERSION" val="1.0"/>
  <p:tag name="KSO_WM_BEAUTIFY_FLAG" val="#wm#"/>
  <p:tag name="KSO_WM_UNIT_NOCLEAR" val="0"/>
  <p:tag name="KSO_WM_UNIT_VALUE" val="8"/>
  <p:tag name="KSO_WM_UNIT_TYPE" val="f"/>
  <p:tag name="KSO_WM_UNIT_INDEX" val="1"/>
  <p:tag name="KSO_WM_UNIT_PRESET_TEXT" val="点击此处添加正文"/>
  <p:tag name="KSO_WM_UNIT_ADJUSTLAYOUT_ID" val="10"/>
  <p:tag name="KSO_WM_UNIT_TEXT_FILL_FORE_SCHEMECOLOR_INDEX_BRIGHTNESS" val="-0.5"/>
  <p:tag name="KSO_WM_UNIT_TEXT_FILL_FORE_SCHEMECOLOR_INDEX" val="14"/>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09_1*i*1"/>
  <p:tag name="KSO_WM_TEMPLATE_CATEGORY" val="diagram"/>
  <p:tag name="KSO_WM_TEMPLATE_INDEX" val="20198109"/>
  <p:tag name="KSO_WM_UNIT_LAYERLEVEL" val="1"/>
  <p:tag name="KSO_WM_TAG_VERSION" val="1.0"/>
  <p:tag name="KSO_WM_BEAUTIFY_FLAG" val="#wm#"/>
  <p:tag name="KSO_WM_UNIT_ADJUSTLAYOUT_ID" val="259"/>
  <p:tag name="KSO_WM_UNIT_LINE_FORE_SCHEMECOLOR_INDEX_BRIGHTNESS" val="-0.25"/>
  <p:tag name="KSO_WM_UNIT_LINE_FORE_SCHEMECOLOR_INDEX" val="14"/>
  <p:tag name="KSO_WM_UNIT_LINE_FILL_TYPE"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109_1*i*2"/>
  <p:tag name="KSO_WM_TEMPLATE_CATEGORY" val="diagram"/>
  <p:tag name="KSO_WM_TEMPLATE_INDEX" val="20198109"/>
  <p:tag name="KSO_WM_UNIT_LAYERLEVEL" val="1"/>
  <p:tag name="KSO_WM_TAG_VERSION" val="1.0"/>
  <p:tag name="KSO_WM_BEAUTIFY_FLAG" val="#wm#"/>
  <p:tag name="KSO_WM_UNIT_ADJUSTLAYOUT_ID" val="511"/>
  <p:tag name="KSO_WM_UNIT_LINE_FORE_SCHEMECOLOR_INDEX_BRIGHTNESS" val="-0.25"/>
  <p:tag name="KSO_WM_UNIT_LINE_FORE_SCHEMECOLOR_INDEX" val="14"/>
  <p:tag name="KSO_WM_UNIT_LINE_FILL_TYPE"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109_1*i*3"/>
  <p:tag name="KSO_WM_TEMPLATE_CATEGORY" val="diagram"/>
  <p:tag name="KSO_WM_TEMPLATE_INDEX" val="20198109"/>
  <p:tag name="KSO_WM_UNIT_LAYERLEVEL" val="1"/>
  <p:tag name="KSO_WM_TAG_VERSION" val="1.0"/>
  <p:tag name="KSO_WM_BEAUTIFY_FLAG" val="#wm#"/>
  <p:tag name="KSO_WM_UNIT_ADJUSTLAYOUT_ID" val="512"/>
  <p:tag name="KSO_WM_UNIT_LINE_FORE_SCHEMECOLOR_INDEX_BRIGHTNESS" val="-0.25"/>
  <p:tag name="KSO_WM_UNIT_LINE_FORE_SCHEMECOLOR_INDEX" val="14"/>
  <p:tag name="KSO_WM_UNIT_LINE_FILL_TYPE"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8109_1*i*12"/>
  <p:tag name="KSO_WM_TEMPLATE_CATEGORY" val="diagram"/>
  <p:tag name="KSO_WM_TEMPLATE_INDEX" val="20198109"/>
  <p:tag name="KSO_WM_UNIT_LAYERLEVEL" val="1"/>
  <p:tag name="KSO_WM_TAG_VERSION" val="1.0"/>
  <p:tag name="KSO_WM_BEAUTIFY_FLAG" val="#wm#"/>
  <p:tag name="KSO_WM_UNIT_ADJUSTLAYOUT_ID" val="514"/>
  <p:tag name="KSO_WM_UNIT_LINE_FORE_SCHEMECOLOR_INDEX_BRIGHTNESS" val="-0.25"/>
  <p:tag name="KSO_WM_UNIT_LINE_FORE_SCHEMECOLOR_INDEX" val="14"/>
  <p:tag name="KSO_WM_UNIT_LINE_FILL_TYPE"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8109_1*i*13"/>
  <p:tag name="KSO_WM_TEMPLATE_CATEGORY" val="diagram"/>
  <p:tag name="KSO_WM_TEMPLATE_INDEX" val="20198109"/>
  <p:tag name="KSO_WM_UNIT_LAYERLEVEL" val="1"/>
  <p:tag name="KSO_WM_TAG_VERSION" val="1.0"/>
  <p:tag name="KSO_WM_BEAUTIFY_FLAG" val="#wm#"/>
  <p:tag name="KSO_WM_UNIT_ADJUSTLAYOUT_ID" val="516"/>
  <p:tag name="KSO_WM_UNIT_LINE_FORE_SCHEMECOLOR_INDEX_BRIGHTNESS" val="-0.25"/>
  <p:tag name="KSO_WM_UNIT_LINE_FORE_SCHEMECOLOR_INDEX" val="14"/>
  <p:tag name="KSO_WM_UNIT_LINE_FILL_TYPE" val="2"/>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8109_1*i*10"/>
  <p:tag name="KSO_WM_TEMPLATE_CATEGORY" val="diagram"/>
  <p:tag name="KSO_WM_TEMPLATE_INDEX" val="20198109"/>
  <p:tag name="KSO_WM_UNIT_LAYERLEVEL" val="1"/>
  <p:tag name="KSO_WM_TAG_VERSION" val="1.0"/>
  <p:tag name="KSO_WM_BEAUTIFY_FLAG" val="#wm#"/>
  <p:tag name="KSO_WM_UNIT_ADJUSTLAYOUT_ID" val="517"/>
  <p:tag name="KSO_WM_UNIT_LINE_FORE_SCHEMECOLOR_INDEX_BRIGHTNESS" val="-0.25"/>
  <p:tag name="KSO_WM_UNIT_LINE_FORE_SCHEMECOLOR_INDEX" val="14"/>
  <p:tag name="KSO_WM_UNIT_LINE_FILL_TYPE" val="2"/>
</p:tagLst>
</file>

<file path=ppt/tags/tag2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8109_1*i*11"/>
  <p:tag name="KSO_WM_TEMPLATE_CATEGORY" val="diagram"/>
  <p:tag name="KSO_WM_TEMPLATE_INDEX" val="20198109"/>
  <p:tag name="KSO_WM_UNIT_LAYERLEVEL" val="1"/>
  <p:tag name="KSO_WM_TAG_VERSION" val="1.0"/>
  <p:tag name="KSO_WM_BEAUTIFY_FLAG" val="#wm#"/>
  <p:tag name="KSO_WM_UNIT_ADJUSTLAYOUT_ID" val="518"/>
  <p:tag name="KSO_WM_UNIT_LINE_FORE_SCHEMECOLOR_INDEX_BRIGHTNESS" val="-0.25"/>
  <p:tag name="KSO_WM_UNIT_LINE_FORE_SCHEMECOLOR_INDEX" val="14"/>
  <p:tag name="KSO_WM_UNIT_LINE_FILL_TYPE" val="2"/>
</p:tagLst>
</file>

<file path=ppt/tags/tag271.xml><?xml version="1.0" encoding="utf-8"?>
<p:tagLst xmlns:a="http://schemas.openxmlformats.org/drawingml/2006/main" xmlns:r="http://schemas.openxmlformats.org/officeDocument/2006/relationships" xmlns:p="http://schemas.openxmlformats.org/presentationml/2006/main">
  <p:tag name="KSO_WM_SLIDE_ID" val="diagram20198109_1"/>
  <p:tag name="KSO_WM_TEMPLATE_SUBCATEGORY" val="8"/>
  <p:tag name="KSO_WM_SLIDE_TYPE" val="text"/>
  <p:tag name="KSO_WM_SLIDE_SUBTYPE" val="picTxt"/>
  <p:tag name="KSO_WM_SLIDE_ITEM_CNT" val="0"/>
  <p:tag name="KSO_WM_SLIDE_INDEX" val="1"/>
  <p:tag name="KSO_WM_SLIDE_SIZE" val="979*508"/>
  <p:tag name="KSO_WM_SLIDE_POSITION" val="-19*0"/>
  <p:tag name="KSO_WM_TAG_VERSION" val="1.0"/>
  <p:tag name="KSO_WM_BEAUTIFY_FLAG" val="#wm#"/>
  <p:tag name="KSO_WM_TEMPLATE_CATEGORY" val="diagram"/>
  <p:tag name="KSO_WM_TEMPLATE_INDEX" val="20198109"/>
  <p:tag name="KSO_WM_SLIDE_LAYOUT" val="a_d_f_y"/>
  <p:tag name="KSO_WM_SLIDE_LAYOUT_CNT" val="1_1_1_1"/>
  <p:tag name="KSO_WM_SLIDE_CONSTRAINT" val="%7b%22slideConstraint%22%3a%7b%22seriesAreas%22%3a%5b%5d%2c%22singleAreas%22%3a%5b%7b%22shapes%22%3a%5b766%5d%2c%22serialConstraintIndex%22%3a-1%2c%22areatextmark%22%3a0%2c%22pictureprocessmark%22%3a0%7d%5d%7d%7d"/>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5"/>
  <p:tag name="KSO_WM_TEMPLATE_CATEGORY" val="diagram"/>
  <p:tag name="KSO_WM_TEMPLATE_INDEX" val="20198109"/>
  <p:tag name="KSO_WM_UNIT_LAYERLEVEL" val="1"/>
  <p:tag name="KSO_WM_TAG_VERSION" val="1.0"/>
  <p:tag name="KSO_WM_BEAUTIFY_FLAG" val="#wm#"/>
  <p:tag name="KSO_WM_UNIT_TYPE" val="i"/>
  <p:tag name="KSO_WM_UNIT_INDEX" val="5"/>
  <p:tag name="KSO_WM_UNIT_ADJUSTLAYOUT_ID" val="25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6"/>
  <p:tag name="KSO_WM_TEMPLATE_CATEGORY" val="diagram"/>
  <p:tag name="KSO_WM_TEMPLATE_INDEX" val="20198109"/>
  <p:tag name="KSO_WM_UNIT_LAYERLEVEL" val="1"/>
  <p:tag name="KSO_WM_TAG_VERSION" val="1.0"/>
  <p:tag name="KSO_WM_BEAUTIFY_FLAG" val="#wm#"/>
  <p:tag name="KSO_WM_UNIT_TYPE" val="i"/>
  <p:tag name="KSO_WM_UNIT_INDEX" val="6"/>
  <p:tag name="KSO_WM_UNIT_ADJUSTLAYOUT_ID" val="257"/>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109_1*i*4"/>
  <p:tag name="KSO_WM_TEMPLATE_CATEGORY" val="diagram"/>
  <p:tag name="KSO_WM_TEMPLATE_INDEX" val="20198109"/>
  <p:tag name="KSO_WM_UNIT_LAYERLEVEL" val="1"/>
  <p:tag name="KSO_WM_TAG_VERSION" val="1.0"/>
  <p:tag name="KSO_WM_BEAUTIFY_FLAG" val="#wm#"/>
  <p:tag name="KSO_WM_UNIT_ADJUSTLAYOUT_ID" val="258"/>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y*1"/>
  <p:tag name="KSO_WM_TEMPLATE_CATEGORY" val="diagram"/>
  <p:tag name="KSO_WM_TEMPLATE_INDEX" val="20198109"/>
  <p:tag name="KSO_WM_UNIT_LAYERLEVEL" val="1"/>
  <p:tag name="KSO_WM_TAG_VERSION" val="1.0"/>
  <p:tag name="KSO_WM_BEAUTIFY_FLAG" val="#wm#"/>
  <p:tag name="KSO_WM_UNIT_TYPE" val="y"/>
  <p:tag name="KSO_WM_UNIT_INDEX" val="1"/>
  <p:tag name="KSO_WM_UNIT_ADJUSTLAYOUT_ID" val="253"/>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7"/>
  <p:tag name="KSO_WM_TEMPLATE_CATEGORY" val="diagram"/>
  <p:tag name="KSO_WM_TEMPLATE_INDEX" val="20198109"/>
  <p:tag name="KSO_WM_UNIT_LAYERLEVEL" val="1"/>
  <p:tag name="KSO_WM_TAG_VERSION" val="1.0"/>
  <p:tag name="KSO_WM_BEAUTIFY_FLAG" val="#wm#"/>
  <p:tag name="KSO_WM_UNIT_TYPE" val="i"/>
  <p:tag name="KSO_WM_UNIT_INDEX" val="7"/>
  <p:tag name="KSO_WM_UNIT_ADJUSTLAYOUT_ID" val="5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8"/>
  <p:tag name="KSO_WM_TEMPLATE_CATEGORY" val="diagram"/>
  <p:tag name="KSO_WM_TEMPLATE_INDEX" val="20198109"/>
  <p:tag name="KSO_WM_UNIT_LAYERLEVEL" val="1"/>
  <p:tag name="KSO_WM_TAG_VERSION" val="1.0"/>
  <p:tag name="KSO_WM_BEAUTIFY_FLAG" val="#wm#"/>
  <p:tag name="KSO_WM_UNIT_TYPE" val="i"/>
  <p:tag name="KSO_WM_UNIT_INDEX" val="8"/>
  <p:tag name="KSO_WM_UNIT_ADJUSTLAYOUT_ID" val="15"/>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d*1"/>
  <p:tag name="KSO_WM_TEMPLATE_CATEGORY" val="diagram"/>
  <p:tag name="KSO_WM_TEMPLATE_INDEX" val="20198109"/>
  <p:tag name="KSO_WM_UNIT_LAYERLEVEL" val="1"/>
  <p:tag name="KSO_WM_TAG_VERSION" val="1.0"/>
  <p:tag name="KSO_WM_BEAUTIFY_FLAG" val="#wm#"/>
  <p:tag name="KSO_WM_UNIT_VALUE" val="886*1576"/>
  <p:tag name="KSO_WM_UNIT_TYPE" val="d"/>
  <p:tag name="KSO_WM_UNIT_INDEX" val="1"/>
  <p:tag name="KSO_WM_UNIT_ADJUSTLAYOUT_ID" val="766"/>
  <p:tag name="KSO_WM_UNIT_PICTURE_CLIP_FLAG" val="1"/>
  <p:tag name="REFSHAPE" val="426142588"/>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109_1*i*9"/>
  <p:tag name="KSO_WM_TEMPLATE_CATEGORY" val="diagram"/>
  <p:tag name="KSO_WM_TEMPLATE_INDEX" val="20198109"/>
  <p:tag name="KSO_WM_UNIT_LAYERLEVEL" val="1"/>
  <p:tag name="KSO_WM_TAG_VERSION" val="1.0"/>
  <p:tag name="KSO_WM_BEAUTIFY_FLAG" val="#wm#"/>
  <p:tag name="KSO_WM_UNIT_TYPE" val="i"/>
  <p:tag name="KSO_WM_UNIT_INDEX" val="9"/>
  <p:tag name="KSO_WM_UNIT_ADJUSTLAYOUT_ID" val="513"/>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80.xml><?xml version="1.0" encoding="utf-8"?>
<p:tagLst xmlns:a="http://schemas.openxmlformats.org/drawingml/2006/main" xmlns:r="http://schemas.openxmlformats.org/officeDocument/2006/relationships"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109_1*a*1"/>
  <p:tag name="KSO_WM_TEMPLATE_CATEGORY" val="diagram"/>
  <p:tag name="KSO_WM_TEMPLATE_INDEX" val="20198109"/>
  <p:tag name="KSO_WM_UNIT_LAYERLEVEL" val="1"/>
  <p:tag name="KSO_WM_TAG_VERSION" val="1.0"/>
  <p:tag name="KSO_WM_BEAUTIFY_FLAG" val="#wm#"/>
  <p:tag name="KSO_WM_UNIT_ISCONTENTSTITLE" val="0"/>
  <p:tag name="KSO_WM_UNIT_NOCLEAR" val="0"/>
  <p:tag name="KSO_WM_UNIT_VALUE" val="29"/>
  <p:tag name="KSO_WM_UNIT_TYPE" val="a"/>
  <p:tag name="KSO_WM_UNIT_INDEX" val="1"/>
  <p:tag name="KSO_WM_UNIT_PRESET_TEXT" val="单击此处添加您的大标题"/>
  <p:tag name="KSO_WM_UNIT_ADJUSTLAYOUT_ID" val="11"/>
</p:tagLst>
</file>

<file path=ppt/tags/tag281.xml><?xml version="1.0" encoding="utf-8"?>
<p:tagLst xmlns:a="http://schemas.openxmlformats.org/drawingml/2006/main" xmlns:r="http://schemas.openxmlformats.org/officeDocument/2006/relationships"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109_1*f*1"/>
  <p:tag name="KSO_WM_TEMPLATE_CATEGORY" val="diagram"/>
  <p:tag name="KSO_WM_TEMPLATE_INDEX" val="20198109"/>
  <p:tag name="KSO_WM_UNIT_LAYERLEVEL" val="1"/>
  <p:tag name="KSO_WM_TAG_VERSION" val="1.0"/>
  <p:tag name="KSO_WM_BEAUTIFY_FLAG" val="#wm#"/>
  <p:tag name="KSO_WM_UNIT_NOCLEAR" val="0"/>
  <p:tag name="KSO_WM_UNIT_VALUE" val="8"/>
  <p:tag name="KSO_WM_UNIT_TYPE" val="f"/>
  <p:tag name="KSO_WM_UNIT_INDEX" val="1"/>
  <p:tag name="KSO_WM_UNIT_PRESET_TEXT" val="点击此处添加正文"/>
  <p:tag name="KSO_WM_UNIT_ADJUSTLAYOUT_ID" val="10"/>
  <p:tag name="KSO_WM_UNIT_TEXT_FILL_FORE_SCHEMECOLOR_INDEX_BRIGHTNESS" val="-0.5"/>
  <p:tag name="KSO_WM_UNIT_TEXT_FILL_FORE_SCHEMECOLOR_INDEX" val="14"/>
  <p:tag name="KSO_WM_UNIT_TEXT_FILL_TYPE" val="1"/>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09_1*i*1"/>
  <p:tag name="KSO_WM_TEMPLATE_CATEGORY" val="diagram"/>
  <p:tag name="KSO_WM_TEMPLATE_INDEX" val="20198109"/>
  <p:tag name="KSO_WM_UNIT_LAYERLEVEL" val="1"/>
  <p:tag name="KSO_WM_TAG_VERSION" val="1.0"/>
  <p:tag name="KSO_WM_BEAUTIFY_FLAG" val="#wm#"/>
  <p:tag name="KSO_WM_UNIT_ADJUSTLAYOUT_ID" val="259"/>
  <p:tag name="KSO_WM_UNIT_LINE_FORE_SCHEMECOLOR_INDEX_BRIGHTNESS" val="-0.25"/>
  <p:tag name="KSO_WM_UNIT_LINE_FORE_SCHEMECOLOR_INDEX" val="14"/>
  <p:tag name="KSO_WM_UNIT_LINE_FILL_TYPE" val="2"/>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109_1*i*2"/>
  <p:tag name="KSO_WM_TEMPLATE_CATEGORY" val="diagram"/>
  <p:tag name="KSO_WM_TEMPLATE_INDEX" val="20198109"/>
  <p:tag name="KSO_WM_UNIT_LAYERLEVEL" val="1"/>
  <p:tag name="KSO_WM_TAG_VERSION" val="1.0"/>
  <p:tag name="KSO_WM_BEAUTIFY_FLAG" val="#wm#"/>
  <p:tag name="KSO_WM_UNIT_ADJUSTLAYOUT_ID" val="511"/>
  <p:tag name="KSO_WM_UNIT_LINE_FORE_SCHEMECOLOR_INDEX_BRIGHTNESS" val="-0.25"/>
  <p:tag name="KSO_WM_UNIT_LINE_FORE_SCHEMECOLOR_INDEX" val="14"/>
  <p:tag name="KSO_WM_UNIT_LINE_FILL_TYPE"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109_1*i*3"/>
  <p:tag name="KSO_WM_TEMPLATE_CATEGORY" val="diagram"/>
  <p:tag name="KSO_WM_TEMPLATE_INDEX" val="20198109"/>
  <p:tag name="KSO_WM_UNIT_LAYERLEVEL" val="1"/>
  <p:tag name="KSO_WM_TAG_VERSION" val="1.0"/>
  <p:tag name="KSO_WM_BEAUTIFY_FLAG" val="#wm#"/>
  <p:tag name="KSO_WM_UNIT_ADJUSTLAYOUT_ID" val="512"/>
  <p:tag name="KSO_WM_UNIT_LINE_FORE_SCHEMECOLOR_INDEX_BRIGHTNESS" val="-0.25"/>
  <p:tag name="KSO_WM_UNIT_LINE_FORE_SCHEMECOLOR_INDEX" val="14"/>
  <p:tag name="KSO_WM_UNIT_LINE_FILL_TYPE"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8109_1*i*12"/>
  <p:tag name="KSO_WM_TEMPLATE_CATEGORY" val="diagram"/>
  <p:tag name="KSO_WM_TEMPLATE_INDEX" val="20198109"/>
  <p:tag name="KSO_WM_UNIT_LAYERLEVEL" val="1"/>
  <p:tag name="KSO_WM_TAG_VERSION" val="1.0"/>
  <p:tag name="KSO_WM_BEAUTIFY_FLAG" val="#wm#"/>
  <p:tag name="KSO_WM_UNIT_ADJUSTLAYOUT_ID" val="514"/>
  <p:tag name="KSO_WM_UNIT_LINE_FORE_SCHEMECOLOR_INDEX_BRIGHTNESS" val="-0.25"/>
  <p:tag name="KSO_WM_UNIT_LINE_FORE_SCHEMECOLOR_INDEX" val="14"/>
  <p:tag name="KSO_WM_UNIT_LINE_FILL_TYPE"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8109_1*i*13"/>
  <p:tag name="KSO_WM_TEMPLATE_CATEGORY" val="diagram"/>
  <p:tag name="KSO_WM_TEMPLATE_INDEX" val="20198109"/>
  <p:tag name="KSO_WM_UNIT_LAYERLEVEL" val="1"/>
  <p:tag name="KSO_WM_TAG_VERSION" val="1.0"/>
  <p:tag name="KSO_WM_BEAUTIFY_FLAG" val="#wm#"/>
  <p:tag name="KSO_WM_UNIT_ADJUSTLAYOUT_ID" val="516"/>
  <p:tag name="KSO_WM_UNIT_LINE_FORE_SCHEMECOLOR_INDEX_BRIGHTNESS" val="-0.25"/>
  <p:tag name="KSO_WM_UNIT_LINE_FORE_SCHEMECOLOR_INDEX" val="14"/>
  <p:tag name="KSO_WM_UNIT_LINE_FILL_TYPE"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8109_1*i*10"/>
  <p:tag name="KSO_WM_TEMPLATE_CATEGORY" val="diagram"/>
  <p:tag name="KSO_WM_TEMPLATE_INDEX" val="20198109"/>
  <p:tag name="KSO_WM_UNIT_LAYERLEVEL" val="1"/>
  <p:tag name="KSO_WM_TAG_VERSION" val="1.0"/>
  <p:tag name="KSO_WM_BEAUTIFY_FLAG" val="#wm#"/>
  <p:tag name="KSO_WM_UNIT_ADJUSTLAYOUT_ID" val="517"/>
  <p:tag name="KSO_WM_UNIT_LINE_FORE_SCHEMECOLOR_INDEX_BRIGHTNESS" val="-0.25"/>
  <p:tag name="KSO_WM_UNIT_LINE_FORE_SCHEMECOLOR_INDEX" val="14"/>
  <p:tag name="KSO_WM_UNIT_LINE_FILL_TYPE"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8109_1*i*11"/>
  <p:tag name="KSO_WM_TEMPLATE_CATEGORY" val="diagram"/>
  <p:tag name="KSO_WM_TEMPLATE_INDEX" val="20198109"/>
  <p:tag name="KSO_WM_UNIT_LAYERLEVEL" val="1"/>
  <p:tag name="KSO_WM_TAG_VERSION" val="1.0"/>
  <p:tag name="KSO_WM_BEAUTIFY_FLAG" val="#wm#"/>
  <p:tag name="KSO_WM_UNIT_ADJUSTLAYOUT_ID" val="518"/>
  <p:tag name="KSO_WM_UNIT_LINE_FORE_SCHEMECOLOR_INDEX_BRIGHTNESS" val="-0.25"/>
  <p:tag name="KSO_WM_UNIT_LINE_FORE_SCHEMECOLOR_INDEX" val="14"/>
  <p:tag name="KSO_WM_UNIT_LINE_FILL_TYPE" val="2"/>
</p:tagLst>
</file>

<file path=ppt/tags/tag28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91.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9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9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9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866"/>
  <p:tag name="KSO_WM_SLIDE_ID" val="diagram20211866_1"/>
  <p:tag name="KSO_WM_TEMPLATE_SUBCATEGORY" val="21"/>
  <p:tag name="KSO_WM_TEMPLATE_MASTER_TYPE" val="0"/>
  <p:tag name="KSO_WM_TEMPLATE_COLOR_TYPE" val="1"/>
  <p:tag name="KSO_WM_SLIDE_ITEM_CNT" val="0"/>
  <p:tag name="KSO_WM_SLIDE_INDEX" val="1"/>
  <p:tag name="KSO_WM_TAG_VERSION" val="1.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7c7e2c9c209bb8bb668c"/>
  <p:tag name="KSO_WM_SLIDE_TYPE" val="text"/>
  <p:tag name="KSO_WM_SLIDE_SUBTYPE" val="picTxt"/>
  <p:tag name="KSO_WM_SLIDE_SIZE" val="912*540"/>
  <p:tag name="KSO_WM_SLIDE_POSITION" val="48*0"/>
  <p:tag name="KSO_WM_SLIDE_LAYOUT" val="a_b_d_f"/>
  <p:tag name="KSO_WM_SLIDE_LAYOUT_CNT" val="1_1_1_1"/>
  <p:tag name="KSO_WM_SLIDE_LAYOUT_INFO" val="{&quot;direction&quot;:1,&quot;id&quot;:&quot;2020-09-28T20:04:59&quot;,&quot;maxSize&quot;:{&quot;size1&quot;:66.299979652444989},&quot;minSize&quot;:{&quot;size1&quot;:58.799979652444982},&quot;normalSize&quot;:{&quot;size1&quot;:64.893729652444989},&quot;subLayout&quot;:[{&quot;id&quot;:&quot;2020-09-28T20:04:59&quot;,&quot;maxSize&quot;:{&quot;size1&quot;:28.899999999999999},&quot;minSize&quot;:{&quot;size1&quot;:20.100000000000001},&quot;normalSize&quot;:{&quot;size1&quot;:28.900000000000006},&quot;subLayout&quot;:[{&quot;id&quot;:&quot;2020-09-28T20:04:59&quot;,&quot;margin&quot;:{&quot;bottom&quot;:0.026000002399086952,&quot;left&quot;:1.6929999589920044,&quot;right&quot;:1.7200000286102295,&quot;top&quot;:1.6929999589920044},&quot;type&quot;:0},{&quot;id&quot;:&quot;2020-09-28T20:04:59&quot;,&quot;margin&quot;:{&quot;bottom&quot;:1.2699999809265137,&quot;left&quot;:1.6929999589920044,&quot;right&quot;:1.7200000286102295,&quot;top&quot;:0.81999999284744263},&quot;type&quot;:0}],&quot;type&quot;:0},{&quot;backgroundInfo&quot;:[{&quot;bottom&quot;:0,&quot;bottomAbs&quot;:false,&quot;left&quot;:0,&quot;leftAbs&quot;:false,&quot;right&quot;:0,&quot;rightAbs&quot;:false,&quot;top&quot;:0,&quot;topAbs&quot;:false,&quot;type&quot;:&quot;leftRight&quot;}],&quot;id&quot;:&quot;2020-09-28T20:04:59&quot;,&quot;margin&quot;:{&quot;bottom&quot;:1.6929999589920044,&quot;left&quot;:1.6670000553131104,&quot;right&quot;:1.6929999589920044,&quot;top&quot;:1.6929999589920044},&quot;type&quot;:0}],&quot;type&quot;:0}"/>
  <p:tag name="KSO_WM_SLIDE_BACKGROUND" val="[&quot;leftRight&quot;]"/>
  <p:tag name="KSO_WM_SLIDE_RATIO" val="1.777778"/>
  <p:tag name="KSO_WM_CHIP_FILLPROP" val="[[{&quot;text_align&quot;:&quot;lb&quot;,&quot;text_direction&quot;:&quot;horizontal&quot;,&quot;support_big_font&quot;:false,&quot;fill_id&quot;:&quot;0c5a428519114871bcdd916aa888acf6&quot;,&quot;fill_align&quot;:&quot;lb&quot;,&quot;chip_types&quot;:[&quot;header&quot;]},{&quot;text_align&quot;:&quot;lt&quot;,&quot;text_direction&quot;:&quot;horizontal&quot;,&quot;support_features&quot;:[&quot;carousel&quot;],&quot;support_big_font&quot;:false,&quot;fill_id&quot;:&quot;6562ffd2b3af45c79be34a9c9ad988fa&quot;,&quot;fill_align&quot;:&quot;lt&quot;,&quot;chip_types&quot;:[&quot;diagram&quot;,&quot;text&quot;,&quot;picture&quot;,&quot;chart&quot;,&quot;table&quot;,&quot;video&quot;]},{&quot;text_align&quot;:&quot;lm&quot;,&quot;text_direction&quot;:&quot;horizontal&quot;,&quot;support_big_font&quot;:false,&quot;fill_id&quot;:&quot;6255d8b9cb924dff9b3368f954ab42c9&quot;,&quot;fill_align&quot;:&quot;cm&quot;,&quot;chip_types&quot;:[&quot;text&quot;,&quot;picture&quot;]}]]"/>
  <p:tag name="KSO_WM_CHIP_DECFILLPROP" val="[]"/>
  <p:tag name="KSO_WM_CHIP_GROUPID" val="5f0e7c7e2c9c209bb8bb668a"/>
  <p:tag name="KSO_WM_SLIDE_BK_DARK_LIGHT" val="2"/>
  <p:tag name="KSO_WM_SLIDE_BACKGROUND_TYPE" val="leftRight"/>
  <p:tag name="KSO_WM_SLIDE_SUPPORT_FEATURE_TYPE" val="2"/>
  <p:tag name="KSO_WM_TEMPLATE_ASSEMBLE_XID" val="5f71d1570ff15d9a40ef564c"/>
  <p:tag name="KSO_WM_TEMPLATE_ASSEMBLE_GROUPID" val="5f71d1570ff15d9a40ef564c"/>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866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866"/>
  <p:tag name="KSO_WM_UNIT_VALUE" val="450"/>
  <p:tag name="KSO_WM_TEMPLATE_ASSEMBLE_XID" val="5f71d1570ff15d9a40ef564c"/>
  <p:tag name="KSO_WM_TEMPLATE_ASSEMBLE_GROUPID" val="5f71d1570ff15d9a40ef564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866_1*a*1"/>
  <p:tag name="KSO_WM_TEMPLATE_CATEGORY" val="diagram"/>
  <p:tag name="KSO_WM_TEMPLATE_INDEX" val="20211866"/>
  <p:tag name="KSO_WM_UNIT_LAYERLEVEL" val="1"/>
  <p:tag name="KSO_WM_TAG_VERSION" val="1.0"/>
  <p:tag name="KSO_WM_BEAUTIFY_FLAG" val="#wm#"/>
  <p:tag name="KSO_WM_UNIT_SHOW_EDIT_AREA_INDICATION" val="1"/>
  <p:tag name="KSO_WM_UNIT_DEFAULT_FONT" val="24;44;4"/>
  <p:tag name="KSO_WM_UNIT_BLOCK" val="0"/>
  <p:tag name="KSO_WM_UNIT_DEC_AREA_ID" val="391b060dfb5f4790a2f5f86c45d99877"/>
  <p:tag name="KSO_WM_CHIP_GROUPID" val="5f0681562c9c209bb8bb14eb"/>
  <p:tag name="KSO_WM_CHIP_XID" val="5f0681562c9c209bb8bb14ec"/>
  <p:tag name="KSO_WM_CHIP_FILLAREA_FILL_RULE" val="{&quot;fill_align&quot;:&quot;lb&quot;,&quot;fill_mode&quot;:&quot;full&quot;,&quot;sacle_strategy&quot;:&quot;smart&quot;}"/>
  <p:tag name="KSO_WM_ASSEMBLE_CHIP_INDEX" val="59a902568e084c0c85929d3f808044fd"/>
  <p:tag name="KSO_WM_UNIT_TEXT_FILL_FORE_SCHEMECOLOR_INDEX_BRIGHTNESS" val="0"/>
  <p:tag name="KSO_WM_UNIT_TEXT_FILL_FORE_SCHEMECOLOR_INDEX" val="13"/>
  <p:tag name="KSO_WM_UNIT_TEXT_FILL_TYPE" val="1"/>
  <p:tag name="KSO_WM_TEMPLATE_ASSEMBLE_XID" val="5f71d1570ff15d9a40ef564c"/>
  <p:tag name="KSO_WM_TEMPLATE_ASSEMBLE_GROUPID" val="5f71d1570ff15d9a40ef564c"/>
</p:tagLst>
</file>

<file path=ppt/tags/tag30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b"/>
  <p:tag name="KSO_WM_UNIT_INDEX" val="1"/>
  <p:tag name="KSO_WM_UNIT_ID" val="diagram20211866_1*b*1"/>
  <p:tag name="KSO_WM_TEMPLATE_CATEGORY" val="diagram"/>
  <p:tag name="KSO_WM_TEMPLATE_INDEX" val="20211866"/>
  <p:tag name="KSO_WM_UNIT_LAYERLEVEL" val="1"/>
  <p:tag name="KSO_WM_TAG_VERSION" val="1.0"/>
  <p:tag name="KSO_WM_BEAUTIFY_FLAG" val="#wm#"/>
  <p:tag name="KSO_WM_UNIT_DEFAULT_FONT" val="18;24;2"/>
  <p:tag name="KSO_WM_UNIT_BLOCK" val="0"/>
  <p:tag name="KSO_WM_UNIT_DEC_AREA_ID" val="4371b967616749a2a4bfdd7652490923"/>
  <p:tag name="KSO_WM_CHIP_GROUPID" val="5f0681562c9c209bb8bb14eb"/>
  <p:tag name="KSO_WM_CHIP_XID" val="5f0681562c9c209bb8bb14ec"/>
  <p:tag name="KSO_WM_CHIP_FILLAREA_FILL_RULE" val="{&quot;fill_align&quot;:&quot;lb&quot;,&quot;fill_mode&quot;:&quot;full&quot;,&quot;sacle_strategy&quot;:&quot;smart&quot;}"/>
  <p:tag name="KSO_WM_ASSEMBLE_CHIP_INDEX" val="59a902568e084c0c85929d3f808044fd"/>
  <p:tag name="KSO_WM_UNIT_TEXT_FILL_FORE_SCHEMECOLOR_INDEX_BRIGHTNESS" val="-0.25"/>
  <p:tag name="KSO_WM_UNIT_TEXT_FILL_FORE_SCHEMECOLOR_INDEX" val="14"/>
  <p:tag name="KSO_WM_UNIT_TEXT_FILL_TYPE" val="1"/>
  <p:tag name="KSO_WM_TEMPLATE_ASSEMBLE_XID" val="5f71d1570ff15d9a40ef564c"/>
  <p:tag name="KSO_WM_TEMPLATE_ASSEMBLE_GROUPID" val="5f71d1570ff15d9a40ef564c"/>
</p:tagLst>
</file>

<file path=ppt/tags/tag302.xml><?xml version="1.0" encoding="utf-8"?>
<p:tagLst xmlns:a="http://schemas.openxmlformats.org/drawingml/2006/main" xmlns:r="http://schemas.openxmlformats.org/officeDocument/2006/relationships" xmlns:p="http://schemas.openxmlformats.org/presentationml/2006/main">
  <p:tag name="KSO_WM_UNIT_VALUE" val="1144*1845"/>
  <p:tag name="KSO_WM_UNIT_HIGHLIGHT" val="0"/>
  <p:tag name="KSO_WM_UNIT_COMPATIBLE" val="0"/>
  <p:tag name="KSO_WM_UNIT_DIAGRAM_ISNUMVISUAL" val="0"/>
  <p:tag name="KSO_WM_UNIT_DIAGRAM_ISREFERUNIT" val="0"/>
  <p:tag name="KSO_WM_UNIT_TYPE" val="d"/>
  <p:tag name="KSO_WM_UNIT_INDEX" val="1"/>
  <p:tag name="KSO_WM_UNIT_ID" val="diagram20211866_1*d*1"/>
  <p:tag name="KSO_WM_TEMPLATE_CATEGORY" val="diagram"/>
  <p:tag name="KSO_WM_TEMPLATE_INDEX" val="20211866"/>
  <p:tag name="KSO_WM_UNIT_LAYERLEVEL" val="1"/>
  <p:tag name="KSO_WM_TAG_VERSION" val="1.0"/>
  <p:tag name="KSO_WM_BEAUTIFY_FLAG" val="#wm#"/>
  <p:tag name="KSO_WM_CHIP_GROUPID" val="5e7310da9a230a26b9e88a19"/>
  <p:tag name="KSO_WM_CHIP_XID" val="5e7310da9a230a26b9e88a1a"/>
  <p:tag name="KSO_WM_UNIT_DEC_AREA_ID" val="48d4c3ab54a04197bec77b4acc76a3b1"/>
  <p:tag name="KSO_WM_UNIT_DECORATE_INFO" val=""/>
  <p:tag name="KSO_WM_UNIT_SM_LIMIT_TYPE" val=""/>
  <p:tag name="KSO_WM_CHIP_FILLAREA_FILL_RULE" val="{&quot;fill_align&quot;:&quot;lt&quot;,&quot;fill_mode&quot;:&quot;full&quot;,&quot;sacle_strategy&quot;:&quot;smart&quot;}"/>
  <p:tag name="KSO_WM_ASSEMBLE_CHIP_INDEX" val="0ed07446e3934753a371f8cafd666720"/>
  <p:tag name="KSO_WM_UNIT_PLACING_PICTURE" val="0ed07446e3934753a371f8cafd666720"/>
  <p:tag name="KSO_WM_UNIT_SUPPORT_UNIT_TYPE" val="[&quot;l&quot;,&quot;m&quot;,&quot;n&quot;,&quot;o&quot;,&quot;p&quot;,&quot;q&quot;,&quot;r&quot;,&quot;δ&quot;,&quot;ε&quot;,&quot;ζ&quot;,&quot;η&quot;,&quot;d&quot;,&quot;α&quot;,&quot;β&quot;,&quot;θ&quot;]"/>
  <p:tag name="KSO_WM_TEMPLATE_ASSEMBLE_XID" val="5f71d1570ff15d9a40ef564c"/>
  <p:tag name="KSO_WM_TEMPLATE_ASSEMBLE_GROUPID" val="5f71d1570ff15d9a40ef564c"/>
  <p:tag name="REFSHAPE" val="992494420"/>
</p:tagLst>
</file>

<file path=ppt/tags/tag30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66_1*f*1"/>
  <p:tag name="KSO_WM_TEMPLATE_CATEGORY" val="diagram"/>
  <p:tag name="KSO_WM_TEMPLATE_INDEX" val="20211866"/>
  <p:tag name="KSO_WM_UNIT_LAYERLEVEL" val="1"/>
  <p:tag name="KSO_WM_TAG_VERSION" val="1.0"/>
  <p:tag name="KSO_WM_BEAUTIFY_FLAG" val="#wm#"/>
  <p:tag name="KSO_WM_UNIT_DEFAULT_FONT" val="14;20;2"/>
  <p:tag name="KSO_WM_UNIT_BLOCK" val="0"/>
  <p:tag name="KSO_WM_UNIT_VALUE" val="132"/>
  <p:tag name="KSO_WM_UNIT_SHOW_EDIT_AREA_INDICATION" val="1"/>
  <p:tag name="KSO_WM_CHIP_GROUPID" val="5e6b05596848fb12bee65ac8"/>
  <p:tag name="KSO_WM_CHIP_XID" val="5e6b05596848fb12bee65aca"/>
  <p:tag name="KSO_WM_UNIT_DEC_AREA_ID" val="af5129a9acfb43e69ccdca1a9853e6ff"/>
  <p:tag name="KSO_WM_UNIT_DECORATE_INFO" val=""/>
  <p:tag name="KSO_WM_UNIT_SM_LIMIT_TYPE" val=""/>
  <p:tag name="KSO_WM_CHIP_FILLAREA_FILL_RULE" val="{&quot;fill_align&quot;:&quot;cm&quot;,&quot;fill_mode&quot;:&quot;full&quot;,&quot;sacle_strategy&quot;:&quot;smart&quot;}"/>
  <p:tag name="KSO_WM_ASSEMBLE_CHIP_INDEX" val="5844dedbd63d45fb868181f91be61749"/>
  <p:tag name="KSO_WM_UNIT_SUPPORT_UNIT_TYPE" val="[&quot;d&quot;]"/>
  <p:tag name="KSO_WM_UNIT_TEXT_FILL_FORE_SCHEMECOLOR_INDEX_BRIGHTNESS" val="0.25"/>
  <p:tag name="KSO_WM_UNIT_TEXT_FILL_FORE_SCHEMECOLOR_INDEX" val="13"/>
  <p:tag name="KSO_WM_UNIT_TEXT_FILL_TYPE" val="1"/>
  <p:tag name="KSO_WM_TEMPLATE_ASSEMBLE_XID" val="5f71d1570ff15d9a40ef564c"/>
  <p:tag name="KSO_WM_TEMPLATE_ASSEMBLE_GROUPID" val="5f71d1570ff15d9a40ef564c"/>
  <p:tag name="KSO_WM_UNIT_SMARTLAYOUT_COMPRESS_INFO" val="{&#10;    &quot;id&quot;: &quot;2020-09-28T20:04:59&quot;,&#10;    &quot;max&quot;: 0.00094525434845849077,&#10;    &quot;maxV&quot;: 0.27610048789529174,&#10;    &quot;parentMax&quot;: {&#10;        &quot;max&quot;: 18.78196850393698&#10;    },&#10;    &quot;topChanged&quot;: 0.00047262717421148182&#10;}&#10;"/>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844"/>
  <p:tag name="KSO_WM_SLIDE_ID" val="diagram20212844_1"/>
  <p:tag name="KSO_WM_TEMPLATE_SUBCATEGORY" val="21"/>
  <p:tag name="KSO_WM_TEMPLATE_MASTER_TYPE" val="0"/>
  <p:tag name="KSO_WM_TEMPLATE_COLOR_TYPE" val="1"/>
  <p:tag name="KSO_WM_SLIDE_ITEM_CNT" val="0"/>
  <p:tag name="KSO_WM_SLIDE_INDEX" val="1"/>
  <p:tag name="KSO_WM_TAG_VERSION" val="1.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TYPE" val="text"/>
  <p:tag name="KSO_WM_SLIDE_SUBTYPE" val="pureTxt"/>
  <p:tag name="KSO_WM_SLIDE_SIZE" val="864*444"/>
  <p:tag name="KSO_WM_SLIDE_POSITION" val="47*48"/>
  <p:tag name="KSO_WM_SLIDE_LAYOUT" val="a_b_f"/>
  <p:tag name="KSO_WM_SLIDE_LAYOUT_CNT" val="1_1_1"/>
  <p:tag name="KSO_WM_SLIDE_BACKGROUND" val="[&quot;general&quot;]"/>
  <p:tag name="KSO_WM_SLIDE_RATIO" val="1.777778"/>
  <p:tag name="KSO_WM_CHIP_FILLPROP" val="[[{&quot;text_align&quot;:&quot;lt&quot;,&quot;text_direction&quot;:&quot;horizontal&quot;,&quot;support_big_font&quot;:false,&quot;fill_id&quot;:&quot;577fb6fb92184a2fb8c769fd05bb9d24&quot;,&quot;fill_align&quot;:&quot;lt&quot;,&quot;chip_types&quot;:[&quot;header&quot;]},{&quot;text_align&quot;:&quot;lm&quot;,&quot;text_direction&quot;:&quot;horizontal&quot;,&quot;support_features&quot;:[&quot;collage&quot;,&quot;carousel&quot;],&quot;support_big_font&quot;:false,&quot;fill_id&quot;:&quot;ca3f0f9c0eb4416e9bcff006547ecf8f&quot;,&quot;fill_align&quot;:&quot;cm&quot;,&quot;chip_types&quot;:[&quot;diagram&quot;,&quot;text&quot;,&quot;picture&quot;,&quot;chart&quot;,&quot;table&quot;,&quot;video&quot;]}]]"/>
  <p:tag name="KSO_WM_CHIP_DECFILLPROP" val="[]"/>
  <p:tag name="KSO_WM_CHIP_GROUPID" val="5f708c7a747e3ea6e292a7fb"/>
  <p:tag name="KSO_WM_SLIDE_BK_DARK_LIGHT" val="2"/>
  <p:tag name="KSO_WM_SLIDE_BACKGROUND_TYPE" val="general"/>
  <p:tag name="KSO_WM_SLIDE_SUPPORT_FEATURE_TYPE" val="0"/>
  <p:tag name="KSO_WM_TEMPLATE_ASSEMBLE_XID" val="5f732fb20ff15d9a40f82b29"/>
  <p:tag name="KSO_WM_TEMPLATE_ASSEMBLE_GROUPID" val="5f732fb20ff15d9a40f82b29"/>
  <p:tag name="KSO_WM_SLIDE_LAYOUT_INFO" val="{&quot;backgroundInfo&quot;:[{&quot;bottom&quot;:0,&quot;bottomAbs&quot;:false,&quot;left&quot;:0,&quot;leftAbs&quot;:false,&quot;right&quot;:0,&quot;rightAbs&quot;:false,&quot;top&quot;:0,&quot;topAbs&quot;:false,&quot;type&quot;:&quot;general&quot;}],&quot;id&quot;:&quot;2020-09-29T21:01:04&quot;,&quot;maxSize&quot;:{&quot;size1&quot;:26.699999999999999},&quot;minSize&quot;:{&quot;size1&quot;:17.899999999999999},&quot;normalSize&quot;:{&quot;size1&quot;:26.699814814814815},&quot;subLayout&quot;:[{&quot;id&quot;:&quot;2020-09-29T21:01:04&quot;,&quot;margin&quot;:{&quot;bottom&quot;:0.026000002399086952,&quot;left&quot;:2.9630000591278076,&quot;right&quot;:2.5399999618530273,&quot;top&quot;:1.6929999589920044},&quot;type&quot;:0},{&quot;id&quot;:&quot;2020-09-29T21:01:04&quot;,&quot;margin&quot;:{&quot;bottom&quot;:2.5399999618530273,&quot;left&quot;:2.5399999618530273,&quot;right&quot;:2.5399999618530273,&quot;top&quot;:1.6670000553131104},&quot;type&quot;:0}],&quot;type&quot;:0}"/>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844_1*i*1"/>
  <p:tag name="KSO_WM_TEMPLATE_CATEGORY" val="diagram"/>
  <p:tag name="KSO_WM_TEMPLATE_INDEX" val="20212844"/>
  <p:tag name="KSO_WM_UNIT_LAYERLEVEL" val="1"/>
  <p:tag name="KSO_WM_TAG_VERSION" val="1.0"/>
  <p:tag name="KSO_WM_BEAUTIFY_FLAG" val="#wm#"/>
  <p:tag name="KSO_WM_UNIT_BLOCK" val="0"/>
  <p:tag name="KSO_WM_UNIT_SM_LIMIT_TYPE" val="2"/>
  <p:tag name="KSO_WM_UNIT_DEC_AREA_ID" val="dc033100efc145138b481a70cf300453"/>
  <p:tag name="KSO_WM_UNIT_DECORATE_INFO" val="{&quot;DecorateInfoH&quot;:{&quot;IsAbs&quot;:false},&quot;DecorateInfoW&quot;:{&quot;IsAbs&quot;:false},&quot;DecorateInfoX&quot;:{&quot;IsAbs&quot;:true,&quot;Pos&quot;:1},&quot;DecorateInfoY&quot;:{&quot;IsAbs&quot;:true,&quot;Pos&quot;:1},&quot;ReferentInfo&quot;:{&quot;Id&quot;:&quot;c1671bf7bf83440d8889a78a953d3245&quot;,&quot;X&quot;:{&quot;Pos&quot;:1},&quot;Y&quot;:{&quot;Pos&quot;:1}},&quot;whChangeMode&quot;:1}"/>
  <p:tag name="KSO_WM_CHIP_GROUPID" val="5f708c7a747e3ea6e292a7fb"/>
  <p:tag name="KSO_WM_CHIP_XID" val="5f708c7a747e3ea6e292a7fc"/>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24"/>
  <p:tag name="KSO_WM_TEMPLATE_ASSEMBLE_XID" val="5f732fb20ff15d9a40f82b29"/>
  <p:tag name="KSO_WM_TEMPLATE_ASSEMBLE_GROUPID" val="5f732fb20ff15d9a40f82b29"/>
</p:tagLst>
</file>

<file path=ppt/tags/tag3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大标题"/>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2844_1*a*1"/>
  <p:tag name="KSO_WM_TEMPLATE_CATEGORY" val="diagram"/>
  <p:tag name="KSO_WM_TEMPLATE_INDEX" val="20212844"/>
  <p:tag name="KSO_WM_UNIT_LAYERLEVEL" val="1"/>
  <p:tag name="KSO_WM_TAG_VERSION" val="1.0"/>
  <p:tag name="KSO_WM_BEAUTIFY_FLAG" val="#wm#"/>
  <p:tag name="KSO_WM_UNIT_SHOW_EDIT_AREA_INDICATION" val="1"/>
  <p:tag name="KSO_WM_UNIT_DEFAULT_FONT" val="24;44;4"/>
  <p:tag name="KSO_WM_UNIT_BLOCK" val="0"/>
  <p:tag name="KSO_WM_UNIT_DEC_AREA_ID" val="28140523e56a43b782157d71df55d50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0e5fa93b61664cbdb12b390cdaf52985"/>
  <p:tag name="KSO_WM_UNIT_TEXT_FILL_FORE_SCHEMECOLOR_INDEX_BRIGHTNESS" val="0"/>
  <p:tag name="KSO_WM_UNIT_TEXT_FILL_FORE_SCHEMECOLOR_INDEX" val="13"/>
  <p:tag name="KSO_WM_UNIT_TEXT_FILL_TYPE" val="1"/>
  <p:tag name="KSO_WM_TEMPLATE_ASSEMBLE_XID" val="5f732fb20ff15d9a40f82b29"/>
  <p:tag name="KSO_WM_TEMPLATE_ASSEMBLE_GROUPID" val="5f732fb20ff15d9a40f82b29"/>
</p:tagLst>
</file>

<file path=ppt/tags/tag3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diagram20212844_1*b*1"/>
  <p:tag name="KSO_WM_TEMPLATE_CATEGORY" val="diagram"/>
  <p:tag name="KSO_WM_TEMPLATE_INDEX" val="20212844"/>
  <p:tag name="KSO_WM_UNIT_LAYERLEVEL" val="1"/>
  <p:tag name="KSO_WM_TAG_VERSION" val="1.0"/>
  <p:tag name="KSO_WM_BEAUTIFY_FLAG" val="#wm#"/>
  <p:tag name="KSO_WM_UNIT_DEFAULT_FONT" val="18;24;2"/>
  <p:tag name="KSO_WM_UNIT_BLOCK" val="0"/>
  <p:tag name="KSO_WM_UNIT_DEC_AREA_ID" val="198da4787c1a46f48ad47261794dcc05"/>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0e5fa93b61664cbdb12b390cdaf52985"/>
  <p:tag name="KSO_WM_UNIT_TEXT_FILL_FORE_SCHEMECOLOR_INDEX_BRIGHTNESS" val="-0.25"/>
  <p:tag name="KSO_WM_UNIT_TEXT_FILL_FORE_SCHEMECOLOR_INDEX" val="14"/>
  <p:tag name="KSO_WM_UNIT_TEXT_FILL_TYPE" val="1"/>
  <p:tag name="KSO_WM_TEMPLATE_ASSEMBLE_XID" val="5f732fb20ff15d9a40f82b29"/>
  <p:tag name="KSO_WM_TEMPLATE_ASSEMBLE_GROUPID" val="5f732fb20ff15d9a40f82b29"/>
</p:tagLst>
</file>

<file path=ppt/tags/tag30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4_1*f*1"/>
  <p:tag name="KSO_WM_TEMPLATE_CATEGORY" val="diagram"/>
  <p:tag name="KSO_WM_TEMPLATE_INDEX" val="2021284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c1671bf7bf83440d8889a78a953d32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56bdab708ca24a24a5f5a64fa005212c"/>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732fb20ff15d9a40f82b29"/>
  <p:tag name="KSO_WM_TEMPLATE_ASSEMBLE_GROUPID" val="5f732fb20ff15d9a40f82b29"/>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844_1*i*2"/>
  <p:tag name="KSO_WM_TEMPLATE_CATEGORY" val="diagram"/>
  <p:tag name="KSO_WM_TEMPLATE_INDEX" val="20212844"/>
  <p:tag name="KSO_WM_UNIT_LAYERLEVEL" val="1"/>
  <p:tag name="KSO_WM_TAG_VERSION" val="1.0"/>
  <p:tag name="KSO_WM_BEAUTIFY_FLAG" val="#wm#"/>
  <p:tag name="KSO_WM_UNIT_BLOCK" val="0"/>
  <p:tag name="KSO_WM_UNIT_SM_LIMIT_TYPE" val="0"/>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8c7a747e3ea6e292a7fb"/>
  <p:tag name="KSO_WM_CHIP_XID" val="5f708c7a747e3ea6e292a7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732fb20ff15d9a40f82b29"/>
  <p:tag name="KSO_WM_TEMPLATE_ASSEMBLE_GROUPID" val="5f732fb20ff15d9a40f82b29"/>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10.xml><?xml version="1.0" encoding="utf-8"?>
<p:tagLst xmlns:a="http://schemas.openxmlformats.org/drawingml/2006/main" xmlns:r="http://schemas.openxmlformats.org/officeDocument/2006/relationships" xmlns:p="http://schemas.openxmlformats.org/presentationml/2006/main">
  <p:tag name="KSO_WM_SLIDE_ID" val="diagram20206220_1"/>
  <p:tag name="KSO_WM_TEMPLATE_SUBCATEGORY" val="21"/>
  <p:tag name="KSO_WM_SLIDE_TYPE" val="text"/>
  <p:tag name="KSO_WM_SLIDE_SUBTYPE" val="picTxt"/>
  <p:tag name="KSO_WM_SLIDE_ITEM_CNT" val="0"/>
  <p:tag name="KSO_WM_SLIDE_INDEX" val="1"/>
  <p:tag name="KSO_WM_SLIDE_SIZE" val="959*444"/>
  <p:tag name="KSO_WM_SLIDE_POSITION" val="0*47"/>
  <p:tag name="KSO_WM_TAG_VERSION" val="1.0"/>
  <p:tag name="KSO_WM_BEAUTIFY_FLAG" val="#wm#"/>
  <p:tag name="KSO_WM_TEMPLATE_CATEGORY" val="diagram"/>
  <p:tag name="KSO_WM_TEMPLATE_INDEX" val="20206220"/>
  <p:tag name="KSO_WM_SLIDE_LAYOUT" val="d_f"/>
  <p:tag name="KSO_WM_SLIDE_LAYOUT_CNT" val="1_1"/>
  <p:tag name="KSO_WM_SLIDE_CONSTRAINT" val="%7b%22slideConstraint%22%3a%7b%22seriesAreas%22%3a%5b%5d%2c%22singleAreas%22%3a%5b%7b%22shapes%22%3a%5b766%5d%2c%22serialConstraintIndex%22%3a-1%2c%22areatextmark%22%3a0%2c%22pictureprocessmark%22%3a0%7d%5d%7d%7d"/>
  <p:tag name="KSO_WM_SLIDE_LAYOUT_INFO" val="{&quot;direction&quot;:1,&quot;id&quot;:&quot;2020-06-19T22:35:33&quot;,&quot;maxSize&quot;:{&quot;size1&quot;:71.200000000000003},&quot;minSize&quot;:{&quot;size1&quot;:66.200000000000003},&quot;normalSize&quot;:{&quot;size1&quot;:70.36666666666666},&quot;subLayout&quot;:[{&quot;id&quot;:&quot;2020-06-19T22:35:33&quot;,&quot;margin&quot;:{&quot;bottom&quot;:1.6929999589920044,&quot;left&quot;:0,&quot;right&quot;:0,&quot;top&quot;:1.6929999589920044},&quot;type&quot;:0},{&quot;backgroundInfo&quot;:[{&quot;bottom&quot;:0.088888889999999998,&quot;bottomAbs&quot;:false,&quot;left&quot;:0,&quot;leftAbs&quot;:false,&quot;right&quot;:0,&quot;rightAbs&quot;:false,&quot;top&quot;:0.088888889999999998,&quot;topAbs&quot;:false,&quot;type&quot;:&quot;leftRight&quot;}],&quot;id&quot;:&quot;2020-06-19T22:35:33&quot;,&quot;margin&quot;:{&quot;bottom&quot;:4.6570000648498535,&quot;left&quot;:1.2699999809265137,&quot;right&quot;:1.2699999809265137,&quot;top&quot;:4.6570000648498535},&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a0ffd1660c33b3b8e66be4"/>
  <p:tag name="KSO_WM_CHIP_FILLPROP" val="[[{&quot;fill_id&quot;:&quot;228de5d0be814b7dab6b7fa42ac8fb9a&quot;,&quot;fill_align&quot;:&quot;cm&quot;,&quot;text_align&quot;:&quot;cm&quot;,&quot;text_direction&quot;:&quot;horizontal&quot;,&quot;chip_types&quot;:[&quot;picture&quot;,&quot;video&quot;]},{&quot;fill_id&quot;:&quot;baae42b0cee947bcb1eb86d88f12a62a&quot;,&quot;fill_align&quot;:&quot;lm&quot;,&quot;text_align&quot;:&quot;lm&quot;,&quot;text_direction&quot;:&quot;horizontal&quot;,&quot;chip_types&quot;:[&quot;text&quot;,&quot;header&quot;]}]]"/>
  <p:tag name="KSO_WM_TEMPLATE_MASTER_TYPE" val="0"/>
  <p:tag name="KSO_WM_TEMPLATE_COLOR_TYPE" val="1"/>
  <p:tag name="KSO_WM_CHIP_GROUPID" val="5ea0ffd1660c33b3b8e66be3"/>
  <p:tag name="KSO_WM_SLIDE_BK_DARK_LIGHT" val="2"/>
  <p:tag name="KSO_WM_SLIDE_BACKGROUND_TYPE" val="leftRight"/>
  <p:tag name="KSO_WM_SLIDE_SUPPORT_FEATURE_TYPE" val="0"/>
  <p:tag name="KSO_WM_TEMPLATE_ASSEMBLE_XID" val="5eeccd1aa758c1ec0b708da2"/>
  <p:tag name="KSO_WM_TEMPLATE_ASSEMBLE_GROUPID" val="5eeccd1aa758c1ec0b708da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6220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6220"/>
  <p:tag name="KSO_WM_UNIT_VALUE" val="360"/>
  <p:tag name="KSO_WM_TEMPLATE_ASSEMBLE_XID" val="5eeccd1aa758c1ec0b708da2"/>
  <p:tag name="KSO_WM_TEMPLATE_ASSEMBLE_GROUPID" val="5eeccd1aa758c1ec0b708da2"/>
</p:tagLst>
</file>

<file path=ppt/tags/tag312.xml><?xml version="1.0" encoding="utf-8"?>
<p:tagLst xmlns:a="http://schemas.openxmlformats.org/drawingml/2006/main" xmlns:r="http://schemas.openxmlformats.org/officeDocument/2006/relationships" xmlns:p="http://schemas.openxmlformats.org/presentationml/2006/main">
  <p:tag name="KSO_WM_UNIT_VALUE" val="1565*2242"/>
  <p:tag name="KSO_WM_UNIT_HIGHLIGHT" val="0"/>
  <p:tag name="KSO_WM_UNIT_COMPATIBLE" val="1"/>
  <p:tag name="KSO_WM_UNIT_DIAGRAM_ISNUMVISUAL" val="0"/>
  <p:tag name="KSO_WM_UNIT_DIAGRAM_ISREFERUNIT" val="0"/>
  <p:tag name="KSO_WM_UNIT_TYPE" val="d"/>
  <p:tag name="KSO_WM_UNIT_INDEX" val="1"/>
  <p:tag name="KSO_WM_UNIT_ID" val="diagram20206220_1*d*1"/>
  <p:tag name="KSO_WM_TEMPLATE_CATEGORY" val="diagram"/>
  <p:tag name="KSO_WM_TEMPLATE_INDEX" val="20206220"/>
  <p:tag name="KSO_WM_UNIT_LAYERLEVEL" val="1"/>
  <p:tag name="KSO_WM_TAG_VERSION" val="1.0"/>
  <p:tag name="KSO_WM_BEAUTIFY_FLAG" val="#wm#"/>
  <p:tag name="KSO_WM_CHIP_GROUPID" val="5ea29385660c33b3b8e6810b"/>
  <p:tag name="KSO_WM_CHIP_XID" val="5ea29385660c33b3b8e6810c"/>
  <p:tag name="KSO_WM_UNIT_DEC_AREA_ID" val="3bd8d5d3008d45a89db054b6163799ff"/>
  <p:tag name="KSO_WM_ASSEMBLE_CHIP_INDEX" val="40ee9949d12742bab3e9fce0564c80c0"/>
  <p:tag name="KSO_WM_UNIT_PLACING_PICTURE" val="40ee9949d12742bab3e9fce0564c80c0"/>
  <p:tag name="KSO_WM_UNIT_SUPPORT_UNIT_TYPE" val="[&quot;θ&quot;]"/>
  <p:tag name="KSO_WM_TEMPLATE_ASSEMBLE_XID" val="5eeccd1aa758c1ec0b708da2"/>
  <p:tag name="KSO_WM_TEMPLATE_ASSEMBLE_GROUPID" val="5eeccd1aa758c1ec0b708da2"/>
  <p:tag name="REFSHAPE" val="1247786060"/>
</p:tagLst>
</file>

<file path=ppt/tags/tag3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6220_1*f*1"/>
  <p:tag name="KSO_WM_TEMPLATE_CATEGORY" val="diagram"/>
  <p:tag name="KSO_WM_TEMPLATE_INDEX" val="20206220"/>
  <p:tag name="KSO_WM_UNIT_LAYERLEVEL" val="1"/>
  <p:tag name="KSO_WM_TAG_VERSION" val="1.0"/>
  <p:tag name="KSO_WM_BEAUTIFY_FLAG" val="#wm#"/>
  <p:tag name="KSO_WM_UNIT_DEFAULT_FONT" val="14;20;2"/>
  <p:tag name="KSO_WM_UNIT_BLOCK" val="0"/>
  <p:tag name="KSO_WM_UNIT_VALUE" val="55"/>
  <p:tag name="KSO_WM_UNIT_SHOW_EDIT_AREA_INDICATION" val="1"/>
  <p:tag name="KSO_WM_CHIP_GROUPID" val="5e6b05596848fb12bee65ac8"/>
  <p:tag name="KSO_WM_CHIP_XID" val="5e6b05596848fb12bee65aca"/>
  <p:tag name="KSO_WM_UNIT_DEC_AREA_ID" val="ecc08ba8878b4179922f7810aa90bfeb"/>
  <p:tag name="KSO_WM_ASSEMBLE_CHIP_INDEX" val="bf4f101ef6c14b65b7980a8fdf046b86"/>
  <p:tag name="KSO_WM_UNIT_TEXT_FILL_FORE_SCHEMECOLOR_INDEX_BRIGHTNESS" val="0.25"/>
  <p:tag name="KSO_WM_UNIT_TEXT_FILL_FORE_SCHEMECOLOR_INDEX" val="13"/>
  <p:tag name="KSO_WM_UNIT_TEXT_FILL_TYPE" val="1"/>
  <p:tag name="KSO_WM_TEMPLATE_ASSEMBLE_XID" val="5eeccd1aa758c1ec0b708da2"/>
  <p:tag name="KSO_WM_TEMPLATE_ASSEMBLE_GROUPID" val="5eeccd1aa758c1ec0b708da2"/>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1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18.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2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3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33.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3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8"/>
  <p:tag name="KSO_WM_SLIDE_ID" val="diagram20194878_1"/>
  <p:tag name="KSO_WM_TEMPLATE_SUBCATEGORY" val="6"/>
  <p:tag name="KSO_WM_SLIDE_TYPE" val="text"/>
  <p:tag name="KSO_WM_SLIDE_SUBTYPE" val="picTxt"/>
  <p:tag name="KSO_WM_SLIDE_ITEM_CNT" val="1"/>
  <p:tag name="KSO_WM_SLIDE_INDEX" val="1"/>
  <p:tag name="KSO_WM_SLIDE_SIZE" val="898.2*254.64"/>
  <p:tag name="KSO_WM_SLIDE_POSITION" val="53*212.717"/>
  <p:tag name="KSO_WM_SLIDE_DIAGTYPE" val="ζ"/>
  <p:tag name="KSO_WM_TAG_VERSION" val="1.0"/>
  <p:tag name="KSO_WM_SLIDE_LAYOUT" val="a_d_f_h_ζ"/>
  <p:tag name="KSO_WM_SLIDE_LAYOUT_CNT" val="1_1_1_1_1"/>
  <p:tag name="KSO_WM_DIAGRAM_GROUP_CODE" val="ζ1-1"/>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8_1*i*1"/>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请言简意赅的阐述您的观点&#10;根据需要您可以酌情增减文字&#10;以便观者可以准确的理解您所传达的完整信息&#10;您的正文已经字字珠玑，但信息却错综复杂，需要用更多的文字来表述&#10;但请您尽可能提炼思想的精髓&#10;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h_f"/>
  <p:tag name="KSO_WM_UNIT_INDEX" val="1_1"/>
  <p:tag name="KSO_WM_UNIT_ID" val="diagram20194878_1*h_f*1_1"/>
  <p:tag name="KSO_WM_TEMPLATE_CATEGORY" val="diagram"/>
  <p:tag name="KSO_WM_TEMPLATE_INDEX" val="20194878"/>
  <p:tag name="KSO_WM_UNIT_LAYERLEVEL" val="1_1"/>
  <p:tag name="KSO_WM_TAG_VERSION" val="1.0"/>
  <p:tag name="KSO_WM_BEAUTIFY_FLAG" val="#wm#"/>
  <p:tag name="KSO_WM_UNIT_NOCLEAR" val="0"/>
  <p:tag name="KSO_WM_DIAGRAM_GROUP_CODE" val="ζ1-1"/>
  <p:tag name="KSO_WM_UNIT_TEXT_PART_ID_V2" val="d-2-1"/>
  <p:tag name="KSO_WM_UNIT_TEXT_FILL_FORE_SCHEMECOLOR_INDEX" val="13"/>
  <p:tag name="KSO_WM_UNIT_TEXT_FILL_TYPE" val="1"/>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UNIT_TEXT_PART_ID_V2" val="a-1-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8_1*a*1"/>
  <p:tag name="KSO_WM_TEMPLATE_CATEGORY" val="diagram"/>
  <p:tag name="KSO_WM_TEMPLATE_INDEX" val="20194878"/>
  <p:tag name="KSO_WM_UNIT_LAYERLEVEL" val="1"/>
  <p:tag name="KSO_WM_TAG_VERSION" val="1.0"/>
  <p:tag name="KSO_WM_BEAUTIFY_FLAG" val="#wm#"/>
  <p:tag name="KSO_WM_UNIT_PRESET_TEXT" val="单击此处&#10;添加大标题"/>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8_1*i*2"/>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8_1*i*3"/>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8"/>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8"/>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43.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44.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49.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55.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56.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61.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62.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67.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68.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74.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75.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89.xml><?xml version="1.0" encoding="utf-8"?>
<p:tagLst xmlns:a="http://schemas.openxmlformats.org/drawingml/2006/main" xmlns:r="http://schemas.openxmlformats.org/officeDocument/2006/relationships" xmlns:p="http://schemas.openxmlformats.org/presentationml/2006/main">
  <p:tag name="KSO_WM_SLIDE_ID" val="diagram20193925_1"/>
  <p:tag name="KSO_WM_SLIDE_ITEM_CNT" val="0"/>
  <p:tag name="KSO_WM_SLIDE_INDEX" val="1"/>
  <p:tag name="KSO_WM_TAG_VERSION" val="1.0"/>
  <p:tag name="KSO_WM_BEAUTIFY_FLAG" val="#wm#"/>
  <p:tag name="KSO_WM_TEMPLATE_CATEGORY" val="diagram"/>
  <p:tag name="KSO_WM_TEMPLATE_INDEX" val="20193925"/>
  <p:tag name="KSO_WM_SLIDE_LAYOUT" val="a_d_f"/>
  <p:tag name="KSO_WM_SLIDE_LAYOUT_CNT" val="1_1_1"/>
  <p:tag name="KSO_WM_SLIDE_TYPE" val="text"/>
  <p:tag name="KSO_WM_SLIDE_SUBTYPE" val="picTxt"/>
  <p:tag name="KSO_WM_SLIDE_SIZE" val="960*540"/>
  <p:tag name="KSO_WM_SLIDE_POSITION" val="0*0"/>
  <p:tag name="KSO_WM_SLIDE_CONSTRAINT" val="%7b%22slideConstraint%22%3a%7b%22seriesAreas%22%3a%5b%5d%2c%22singleAreas%22%3a%5b%7b%22shapes%22%3a%5b8%5d%2c%22serialConstraintIndex%22%3a-1%2c%22areatextmark%22%3a0%2c%22pictureprocessmark%22%3a0%7d%5d%7d%7d"/>
  <p:tag name="KSO_WM_SLIDE_COLORSCHEME_VERSION" val="3.2"/>
  <p:tag name="KSO_WM_SLIDE_MODEL_TYPE" val="cover"/>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25_1*i*1"/>
  <p:tag name="KSO_WM_TEMPLATE_CATEGORY" val="diagram"/>
  <p:tag name="KSO_WM_TEMPLATE_INDEX" val="20193925"/>
  <p:tag name="KSO_WM_UNIT_LAYERLEVEL" val="1"/>
  <p:tag name="KSO_WM_TAG_VERSION" val="1.0"/>
  <p:tag name="KSO_WM_BEAUTIFY_FLAG" val="#wm#"/>
  <p:tag name="KSO_WM_UNIT_COLOR_SCHEME_SHAPE_ID" val="27"/>
  <p:tag name="KSO_WM_UNIT_COLOR_SCHEME_PARENT_PAGE" val="0_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25_1*i*2"/>
  <p:tag name="KSO_WM_TEMPLATE_CATEGORY" val="diagram"/>
  <p:tag name="KSO_WM_TEMPLATE_INDEX" val="20193925"/>
  <p:tag name="KSO_WM_UNIT_LAYERLEVEL" val="1"/>
  <p:tag name="KSO_WM_TAG_VERSION" val="1.0"/>
  <p:tag name="KSO_WM_BEAUTIFY_FLAG" val="#wm#"/>
  <p:tag name="KSO_WM_UNIT_COLOR_SCHEME_SHAPE_ID" val="7"/>
  <p:tag name="KSO_WM_UNIT_COLOR_SCHEME_PARENT_PAGE" val="0_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25_1*i*3"/>
  <p:tag name="KSO_WM_TEMPLATE_CATEGORY" val="diagram"/>
  <p:tag name="KSO_WM_TEMPLATE_INDEX" val="20193925"/>
  <p:tag name="KSO_WM_UNIT_LAYERLEVEL" val="1"/>
  <p:tag name="KSO_WM_TAG_VERSION" val="1.0"/>
  <p:tag name="KSO_WM_BEAUTIFY_FLAG" val="#wm#"/>
  <p:tag name="KSO_WM_UNIT_COLOR_SCHEME_SHAPE_ID" val="29"/>
  <p:tag name="KSO_WM_UNIT_COLOR_SCHEME_PARENT_PAGE" val="0_1"/>
</p:tagLst>
</file>

<file path=ppt/tags/tag9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请言简意赅的阐述您的观点。&#10;根据需要您可以酌情增减文字，以便观者可以准确的理解您所传达的完整信息。&#10;您的正文已经字字珠玑，但信息却错综复杂，需要用更多的文字来表述；但请您尽可能提炼思想的精髓，否则容易造成观者的阅读压力，适得其反。&#10;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925_1*f*1"/>
  <p:tag name="KSO_WM_TEMPLATE_CATEGORY" val="diagram"/>
  <p:tag name="KSO_WM_TEMPLATE_INDEX" val="20193925"/>
  <p:tag name="KSO_WM_UNIT_LAYERLEVEL" val="1"/>
  <p:tag name="KSO_WM_TAG_VERSION" val="1.0"/>
  <p:tag name="KSO_WM_BEAUTIFY_FLAG" val="#wm#"/>
  <p:tag name="KSO_WM_UNIT_COLOR_SCHEME_SHAPE_ID" val="5"/>
  <p:tag name="KSO_WM_UNIT_COLOR_SCHEME_PARENT_PAGE" val="0_1"/>
  <p:tag name="KSO_WM_UNIT_TEXT_PART_ID_V2" val="d-2-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25_1*i*4"/>
  <p:tag name="KSO_WM_TEMPLATE_CATEGORY" val="diagram"/>
  <p:tag name="KSO_WM_TEMPLATE_INDEX" val="20193925"/>
  <p:tag name="KSO_WM_UNIT_LAYERLEVEL" val="1"/>
  <p:tag name="KSO_WM_TAG_VERSION" val="1.0"/>
  <p:tag name="KSO_WM_BEAUTIFY_FLAG" val="#wm#"/>
  <p:tag name="KSO_WM_UNIT_COLOR_SCHEME_SHAPE_ID" val="16"/>
  <p:tag name="KSO_WM_UNIT_COLOR_SCHEME_PARENT_PAGE" val="0_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8463"/>
  <p:tag name="KSO_WM_TAG_VERSION" val="1.0"/>
  <p:tag name="KSO_WM_SLIDE_INDEX" val="2"/>
  <p:tag name="KSO_WM_SLIDE_ITEM_CNT" val="4"/>
  <p:tag name="KSO_WM_SLIDE_LAYOUT" val="q"/>
  <p:tag name="KSO_WM_SLIDE_LAYOUT_CNT" val="1"/>
  <p:tag name="KSO_WM_SLIDE_TYPE" val="text"/>
  <p:tag name="KSO_WM_SLIDE_SUBTYPE" val="diag"/>
  <p:tag name="KSO_WM_SLIDE_POSITION" val="30.8941*97.0428"/>
  <p:tag name="KSO_WM_SLIDE_SIZE" val="895.535*353.588"/>
  <p:tag name="KSO_WM_SLIDE_ID" val="diagram20188463_2"/>
  <p:tag name="KSO_WM_SLIDE_COLORSCHEME_VERSION" val="3.2"/>
  <p:tag name="KSO_WM_TEMPLATE_SUBCATEGORY" val="0"/>
  <p:tag name="KSO_WM_DIAGRAM_GROUP_CODE" val="q1-1"/>
  <p:tag name="KSO_WM_SLIDE_DIAGTYPE" val="q"/>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25_1*i*3"/>
  <p:tag name="KSO_WM_TEMPLATE_CATEGORY" val="diagram"/>
  <p:tag name="KSO_WM_TEMPLATE_INDEX" val="20193925"/>
  <p:tag name="KSO_WM_UNIT_LAYERLEVEL" val="1"/>
  <p:tag name="KSO_WM_TAG_VERSION" val="1.0"/>
  <p:tag name="KSO_WM_BEAUTIFY_FLAG" val="#wm#"/>
  <p:tag name="KSO_WM_UNIT_COLOR_SCHEME_SHAPE_ID" val="29"/>
  <p:tag name="KSO_WM_UNIT_COLOR_SCHEME_PARENT_PAGE" val="0_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25_1*i*1"/>
  <p:tag name="KSO_WM_TEMPLATE_CATEGORY" val="diagram"/>
  <p:tag name="KSO_WM_TEMPLATE_INDEX" val="20193925"/>
  <p:tag name="KSO_WM_UNIT_LAYERLEVEL" val="1"/>
  <p:tag name="KSO_WM_TAG_VERSION" val="1.0"/>
  <p:tag name="KSO_WM_BEAUTIFY_FLAG" val="#wm#"/>
  <p:tag name="KSO_WM_UNIT_COLOR_SCHEME_SHAPE_ID" val="27"/>
  <p:tag name="KSO_WM_UNIT_COLOR_SCHEME_PARENT_PAGE" val="0_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25_1*i*2"/>
  <p:tag name="KSO_WM_TEMPLATE_CATEGORY" val="diagram"/>
  <p:tag name="KSO_WM_TEMPLATE_INDEX" val="20193925"/>
  <p:tag name="KSO_WM_UNIT_LAYERLEVEL" val="1"/>
  <p:tag name="KSO_WM_TAG_VERSION" val="1.0"/>
  <p:tag name="KSO_WM_BEAUTIFY_FLAG" val="#wm#"/>
  <p:tag name="KSO_WM_UNIT_COLOR_SCHEME_SHAPE_ID" val="7"/>
  <p:tag name="KSO_WM_UNIT_COLOR_SCHEME_PARENT_PAGE" val="0_1"/>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4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23</TotalTime>
  <Words>2608</Words>
  <Application>Microsoft Office PowerPoint</Application>
  <PresentationFormat>自定义</PresentationFormat>
  <Paragraphs>184</Paragraphs>
  <Slides>42</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42</vt:i4>
      </vt:variant>
    </vt:vector>
  </HeadingPairs>
  <TitlesOfParts>
    <vt:vector size="58" baseType="lpstr">
      <vt:lpstr>Arial</vt:lpstr>
      <vt:lpstr>宋体</vt:lpstr>
      <vt:lpstr>Wingdings</vt:lpstr>
      <vt:lpstr>等线</vt:lpstr>
      <vt:lpstr>HanWangZonYi</vt:lpstr>
      <vt:lpstr>字魂105号-简雅黑</vt:lpstr>
      <vt:lpstr>Arial Unicode MS</vt:lpstr>
      <vt:lpstr>Calibri</vt:lpstr>
      <vt:lpstr>思源黑体</vt:lpstr>
      <vt:lpstr>华文中宋</vt:lpstr>
      <vt:lpstr>微软雅黑</vt:lpstr>
      <vt:lpstr>汉仪中宋简</vt:lpstr>
      <vt:lpstr>Gulim</vt:lpstr>
      <vt:lpstr>WPS-Bullets</vt:lpstr>
      <vt:lpstr>千图网海量PPT模板www.58pic.com</vt:lpstr>
      <vt:lpstr>1_千图网海量PPT模板www.58pic.com</vt:lpstr>
      <vt:lpstr>PowerPoint 演示文稿</vt:lpstr>
      <vt:lpstr>PowerPoint 演示文稿</vt:lpstr>
      <vt:lpstr>单元三    形体的投影知识</vt:lpstr>
      <vt:lpstr>PowerPoint 演示文稿</vt:lpstr>
      <vt:lpstr>PowerPoint 演示文稿</vt:lpstr>
      <vt:lpstr>基本体概念</vt:lpstr>
      <vt:lpstr>基本体概念</vt:lpstr>
      <vt:lpstr>平面立体投影</vt:lpstr>
      <vt:lpstr>平面立体投影</vt:lpstr>
      <vt:lpstr>平面立体投影</vt:lpstr>
      <vt:lpstr>平面立体投影</vt:lpstr>
      <vt:lpstr>平面立体投影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组合体读图方法</vt:lpstr>
      <vt:lpstr>PowerPoint 演示文稿</vt:lpstr>
      <vt:lpstr>PowerPoint 演示文稿</vt:lpstr>
      <vt:lpstr>PowerPoint 演示文稿</vt:lpstr>
      <vt:lpstr>PowerPoint 演示文稿</vt:lpstr>
      <vt:lpstr>组合体的尺寸标注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46</cp:revision>
  <dcterms:created xsi:type="dcterms:W3CDTF">2017-08-24T23:58:00Z</dcterms:created>
  <dcterms:modified xsi:type="dcterms:W3CDTF">2024-05-07T09:14:14Z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